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97" r:id="rId7"/>
    <p:sldId id="285" r:id="rId8"/>
    <p:sldId id="287" r:id="rId9"/>
    <p:sldId id="277" r:id="rId10"/>
    <p:sldId id="278" r:id="rId11"/>
    <p:sldId id="296" r:id="rId12"/>
    <p:sldId id="298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4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4.0155748146882657E-2"/>
          <c:w val="0.8790522738675639"/>
          <c:h val="0.87226526220336154"/>
        </c:manualLayout>
      </c:layout>
      <c:lineChart>
        <c:grouping val="standard"/>
        <c:varyColors val="0"/>
        <c:ser>
          <c:idx val="1"/>
          <c:order val="0"/>
          <c:tx>
            <c:strRef>
              <c:f>Bay!$E$1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Bay!$D$2:$D$22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Bay!$E$2:$E$22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4A-4CDA-BC4E-F7EC7A373CB0}"/>
            </c:ext>
          </c:extLst>
        </c:ser>
        <c:ser>
          <c:idx val="2"/>
          <c:order val="2"/>
          <c:tx>
            <c:strRef>
              <c:f>Bay!$F$1</c:f>
              <c:strCache>
                <c:ptCount val="1"/>
                <c:pt idx="0">
                  <c:v>Bay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Bay!$D$2:$D$22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Bay!$F$2:$F$22</c:f>
              <c:numCache>
                <c:formatCode>"$"#,##0</c:formatCode>
                <c:ptCount val="21"/>
                <c:pt idx="0">
                  <c:v>225528.80432</c:v>
                </c:pt>
                <c:pt idx="1">
                  <c:v>259766.01373999999</c:v>
                </c:pt>
                <c:pt idx="2">
                  <c:v>317944.18851000001</c:v>
                </c:pt>
                <c:pt idx="3">
                  <c:v>317774.55362999998</c:v>
                </c:pt>
                <c:pt idx="4">
                  <c:v>299539.31495000003</c:v>
                </c:pt>
                <c:pt idx="5">
                  <c:v>274199.76773999998</c:v>
                </c:pt>
                <c:pt idx="6">
                  <c:v>246979.99997999999</c:v>
                </c:pt>
                <c:pt idx="7">
                  <c:v>229154.05772000001</c:v>
                </c:pt>
                <c:pt idx="8">
                  <c:v>220205.20227000001</c:v>
                </c:pt>
                <c:pt idx="9">
                  <c:v>224272.64807</c:v>
                </c:pt>
                <c:pt idx="10">
                  <c:v>232700</c:v>
                </c:pt>
                <c:pt idx="11">
                  <c:v>235460.92090999999</c:v>
                </c:pt>
                <c:pt idx="12">
                  <c:v>246665.40090000001</c:v>
                </c:pt>
                <c:pt idx="13">
                  <c:v>248125.58327</c:v>
                </c:pt>
                <c:pt idx="14">
                  <c:v>259522.64373000001</c:v>
                </c:pt>
                <c:pt idx="15">
                  <c:v>264178.01676999999</c:v>
                </c:pt>
                <c:pt idx="16">
                  <c:v>262268.51780999999</c:v>
                </c:pt>
                <c:pt idx="17">
                  <c:v>286631.41428999999</c:v>
                </c:pt>
                <c:pt idx="18">
                  <c:v>321342.25089000002</c:v>
                </c:pt>
                <c:pt idx="19">
                  <c:v>351848.30878000002</c:v>
                </c:pt>
                <c:pt idx="20">
                  <c:v>339900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14A-4CDA-BC4E-F7EC7A373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Bay!$D$1</c15:sqref>
                        </c15:formulaRef>
                      </c:ext>
                    </c:extLst>
                    <c:strCache>
                      <c:ptCount val="1"/>
                      <c:pt idx="0">
                        <c:v>Row Labels</c:v>
                      </c:pt>
                    </c:strCache>
                  </c:strRef>
                </c:tx>
                <c:marker>
                  <c:symbol val="circle"/>
                  <c:size val="7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Bay!$D$2:$D$22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Bay!$D$2:$D$22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0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2-814A-4CDA-BC4E-F7EC7A373CB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marker>
                  <c:symbol val="circle"/>
                  <c:size val="5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Bay!$D$2:$D$22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14A-4CDA-BC4E-F7EC7A373CB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marker>
                  <c:symbol val="circle"/>
                  <c:size val="5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Bay!$D$2:$D$22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14A-4CDA-BC4E-F7EC7A373CB0}"/>
                  </c:ext>
                </c:extLst>
              </c15:ser>
            </c15:filteredLineSeries>
          </c:ext>
        </c:extLst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274180389898"/>
          <c:y val="3.57393204156711E-2"/>
          <c:w val="0.84435310235482164"/>
          <c:h val="0.744676197390219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7.0323488045006918E-2"/>
                  <c:y val="-6.7160971416290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1C-4EDE-8275-7B08B602A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4496</c:v>
                </c:pt>
                <c:pt idx="1">
                  <c:v>3171</c:v>
                </c:pt>
                <c:pt idx="2">
                  <c:v>1910</c:v>
                </c:pt>
                <c:pt idx="3">
                  <c:v>1520</c:v>
                </c:pt>
                <c:pt idx="4">
                  <c:v>6221</c:v>
                </c:pt>
                <c:pt idx="5">
                  <c:v>5211</c:v>
                </c:pt>
                <c:pt idx="6">
                  <c:v>3176</c:v>
                </c:pt>
                <c:pt idx="7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C-4EDE-8275-7B08B602A779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1909</c:v>
                </c:pt>
                <c:pt idx="1">
                  <c:v>6125</c:v>
                </c:pt>
                <c:pt idx="2">
                  <c:v>9902</c:v>
                </c:pt>
                <c:pt idx="3">
                  <c:v>23913</c:v>
                </c:pt>
                <c:pt idx="4">
                  <c:v>1631</c:v>
                </c:pt>
                <c:pt idx="5">
                  <c:v>1256</c:v>
                </c:pt>
                <c:pt idx="6">
                  <c:v>3709</c:v>
                </c:pt>
                <c:pt idx="7">
                  <c:v>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C-4EDE-8275-7B08B602A7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Bay!$A$5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Bay!$B$3:$U$4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Bay!$B$5:$U$5</c:f>
              <c:numCache>
                <c:formatCode>_(* #,##0_);_(* \(#,##0\);_(* "-"??_);_(@_)</c:formatCode>
                <c:ptCount val="20"/>
                <c:pt idx="0">
                  <c:v>451</c:v>
                </c:pt>
                <c:pt idx="1">
                  <c:v>334</c:v>
                </c:pt>
                <c:pt idx="2">
                  <c:v>347</c:v>
                </c:pt>
                <c:pt idx="3">
                  <c:v>294</c:v>
                </c:pt>
                <c:pt idx="4">
                  <c:v>337</c:v>
                </c:pt>
                <c:pt idx="5">
                  <c:v>173</c:v>
                </c:pt>
                <c:pt idx="6">
                  <c:v>315</c:v>
                </c:pt>
                <c:pt idx="7">
                  <c:v>333</c:v>
                </c:pt>
                <c:pt idx="8">
                  <c:v>280</c:v>
                </c:pt>
                <c:pt idx="9">
                  <c:v>317</c:v>
                </c:pt>
                <c:pt idx="10">
                  <c:v>356</c:v>
                </c:pt>
                <c:pt idx="11">
                  <c:v>255</c:v>
                </c:pt>
                <c:pt idx="12">
                  <c:v>338</c:v>
                </c:pt>
                <c:pt idx="13">
                  <c:v>340</c:v>
                </c:pt>
                <c:pt idx="14">
                  <c:v>384</c:v>
                </c:pt>
                <c:pt idx="15">
                  <c:v>331</c:v>
                </c:pt>
                <c:pt idx="16">
                  <c:v>344</c:v>
                </c:pt>
                <c:pt idx="17">
                  <c:v>345</c:v>
                </c:pt>
                <c:pt idx="18">
                  <c:v>334</c:v>
                </c:pt>
                <c:pt idx="19">
                  <c:v>360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790-4467-B39B-A8B8F0D9CCA1}"/>
            </c:ext>
          </c:extLst>
        </c:ser>
        <c:ser>
          <c:idx val="1"/>
          <c:order val="1"/>
          <c:tx>
            <c:strRef>
              <c:f>Bay!$A$6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Bay!$B$3:$U$4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Bay!$B$6:$U$6</c:f>
              <c:numCache>
                <c:formatCode>_(* #,##0_);_(* \(#,##0\);_(* "-"??_);_(@_)</c:formatCode>
                <c:ptCount val="20"/>
                <c:pt idx="0">
                  <c:v>68</c:v>
                </c:pt>
                <c:pt idx="1">
                  <c:v>116</c:v>
                </c:pt>
                <c:pt idx="2">
                  <c:v>103</c:v>
                </c:pt>
                <c:pt idx="3">
                  <c:v>89</c:v>
                </c:pt>
                <c:pt idx="4">
                  <c:v>85</c:v>
                </c:pt>
                <c:pt idx="5">
                  <c:v>23</c:v>
                </c:pt>
                <c:pt idx="6">
                  <c:v>59</c:v>
                </c:pt>
                <c:pt idx="7">
                  <c:v>21</c:v>
                </c:pt>
                <c:pt idx="8">
                  <c:v>38</c:v>
                </c:pt>
                <c:pt idx="9">
                  <c:v>36</c:v>
                </c:pt>
                <c:pt idx="10">
                  <c:v>34</c:v>
                </c:pt>
                <c:pt idx="11">
                  <c:v>33</c:v>
                </c:pt>
                <c:pt idx="12">
                  <c:v>58</c:v>
                </c:pt>
                <c:pt idx="13">
                  <c:v>80</c:v>
                </c:pt>
                <c:pt idx="14">
                  <c:v>85</c:v>
                </c:pt>
                <c:pt idx="15">
                  <c:v>52</c:v>
                </c:pt>
                <c:pt idx="16">
                  <c:v>84</c:v>
                </c:pt>
                <c:pt idx="17">
                  <c:v>67</c:v>
                </c:pt>
                <c:pt idx="18">
                  <c:v>53</c:v>
                </c:pt>
                <c:pt idx="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90-4467-B39B-A8B8F0D9C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C4B6A2-9096-4251-BF01-D2EC21AB04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>
            <a:latin typeface="Tw Cen MT" panose="020B0602020104020603" pitchFamily="34" charset="0"/>
          </a:endParaRPr>
        </a:p>
      </dgm:t>
    </dgm:pt>
    <dgm:pt modelId="{E6B125C3-0C9F-445B-BC65-0748E170A965}" type="parTrans" cxnId="{042EEA7B-651C-4BE9-815A-0FD415DAE1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56C5BD-4B26-4E54-8660-0C8ADDFB1DCE}" type="sibTrans" cxnId="{042EEA7B-651C-4BE9-815A-0FD415DAE1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C7356FD-2FB6-4615-8DA9-62340358AA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1C808D7E-E6BE-4DAA-9F45-A80B2284301E}" type="parTrans" cxnId="{A1EA474E-37C3-41BD-AFA3-5168028714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CE60E1-72DE-40D9-8FCF-38F24311F50D}" type="sibTrans" cxnId="{A1EA474E-37C3-41BD-AFA3-5168028714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BAC905-9580-4060-A5FB-361FBE54D8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9FBE3CB7-3D53-457C-BEE7-D657B6294C41}" type="parTrans" cxnId="{756D2BF0-3443-4014-B61C-94E8E57897B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79BA10-1539-40EB-B5FF-B11361E8D7B7}" type="sibTrans" cxnId="{756D2BF0-3443-4014-B61C-94E8E57897B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136E8D-D50E-43EE-96A8-9BFBD8BCBC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460D7AF6-BA95-4339-ADEF-F11FAE33B93C}" type="parTrans" cxnId="{398E49D0-063F-4B8C-A291-E5DD8C1602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0A6A4B-B666-4C61-A8D4-BE7E0DEE87E2}" type="sibTrans" cxnId="{398E49D0-063F-4B8C-A291-E5DD8C1602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067B2B-9F8B-498B-9621-26912EE5A1F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LPNs</a:t>
          </a:r>
          <a:endParaRPr lang="en-US">
            <a:latin typeface="Tw Cen MT" panose="020B0602020104020603" pitchFamily="34" charset="0"/>
          </a:endParaRPr>
        </a:p>
      </dgm:t>
    </dgm:pt>
    <dgm:pt modelId="{F01CBC5C-6D2F-476D-8B48-B70622B37616}" type="parTrans" cxnId="{24F7C546-5B43-4F88-8826-E8A173728A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9E9D33-5855-4BD1-999E-B815FBD4A523}" type="sibTrans" cxnId="{24F7C546-5B43-4F88-8826-E8A173728A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F38B0F-948C-4598-A902-0035995DA3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3CED2073-6B72-4B1C-B93C-BA2629BAD0CF}" type="parTrans" cxnId="{4A467A48-5F85-47FD-BFCD-C4A2FEBD08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0EA40C-F2EA-4857-8210-8C6AE0D0D960}" type="sibTrans" cxnId="{4A467A48-5F85-47FD-BFCD-C4A2FEBD08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2A2044-0CCB-43B6-B31C-D0A5FE9A637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Cashiers</a:t>
          </a:r>
          <a:endParaRPr lang="en-US" dirty="0">
            <a:latin typeface="Tw Cen MT" panose="020B0602020104020603" pitchFamily="34" charset="0"/>
          </a:endParaRPr>
        </a:p>
      </dgm:t>
    </dgm:pt>
    <dgm:pt modelId="{A0A6F279-4E4C-428F-88B6-16E3314964A6}" type="parTrans" cxnId="{45FA7CD4-45A7-429E-B780-104553A3E0F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357AAE-9CD0-46EF-A53D-0FD4B166EEBC}" type="sibTrans" cxnId="{45FA7CD4-45A7-429E-B780-104553A3E0F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CD382A-D044-43B4-80A9-2F0877A4952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Childcare Workers</a:t>
          </a:r>
          <a:endParaRPr lang="en-US" dirty="0">
            <a:latin typeface="Tw Cen MT" panose="020B0602020104020603" pitchFamily="34" charset="0"/>
          </a:endParaRPr>
        </a:p>
      </dgm:t>
    </dgm:pt>
    <dgm:pt modelId="{1DC9F992-2FDD-431A-945E-4896B4F392FF}" type="parTrans" cxnId="{7AD976DB-A35B-4604-BDFF-7E1CA2EF01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F082A2-3855-43B0-B647-9D8E04210596}" type="sibTrans" cxnId="{7AD976DB-A35B-4604-BDFF-7E1CA2EF01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7D6DE0-2CD4-4625-A8C2-2C219C1D99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04219573-82F5-4A41-88BB-749A2452E67B}" type="parTrans" cxnId="{A31D4D63-E29D-49C9-B68E-9F6E95015AF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CE729A-56D9-4743-93B5-2A911442565A}" type="sibTrans" cxnId="{A31D4D63-E29D-49C9-B68E-9F6E95015AF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28724D-BED9-4F88-8857-FB2DD35107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E3E2C526-AD83-4A95-A729-D5057E2C980D}" type="parTrans" cxnId="{00D898DF-765C-45A8-828D-FB869EE22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AB78B4-81C7-4D91-B26A-26220B9F5BA3}" type="sibTrans" cxnId="{00D898DF-765C-45A8-828D-FB869EE22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D3C7F8-AC50-496F-A202-C8F83B6597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8F52C730-2BDE-44DC-9E9F-8F9F724E1C94}" type="parTrans" cxnId="{C150B7F9-1DFF-489B-AEF8-603D9950A4F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BA243F-AA04-45C1-A67A-4D28B0F32181}" type="sibTrans" cxnId="{C150B7F9-1DFF-489B-AEF8-603D9950A4F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74792D-CC42-4B17-B3FA-090E409C9B1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A62B460B-2CED-4719-80E2-7F35663ED868}" type="parTrans" cxnId="{807319A4-3987-40D9-966E-D790F20E43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EA8721-5FB1-4166-ABBA-5859B2829010}" type="sibTrans" cxnId="{807319A4-3987-40D9-966E-D790F20E43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053C0D-730E-4299-95EF-248D398DD4A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BEC40444-07AD-4DDA-919C-8801063696FB}" type="parTrans" cxnId="{05D54573-947F-40E2-8586-A8FDDF2CE1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CEF6D0-90D2-4B25-B8AC-22D170A9E471}" type="sibTrans" cxnId="{05D54573-947F-40E2-8586-A8FDDF2CE1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EE1E09-D321-44A5-9F9D-5A6C056CF4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F1C4D16F-56C3-4480-BA4C-67170E9EDFEF}" type="parTrans" cxnId="{6549B9D7-8BC6-494B-8FD4-BCCB4C5F266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8DF8BC-E1A9-4108-B1FF-40C1940A696C}" type="sibTrans" cxnId="{6549B9D7-8BC6-494B-8FD4-BCCB4C5F266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2108F6-CA7A-4C70-9822-F3F4125DCF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B570955B-61EC-4B52-A711-2768DE9533D8}" type="parTrans" cxnId="{A2606EA3-DC82-4CD4-886E-C2DAAA0DA7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05F34A-11BA-4DA2-A1B7-A045DE6CC388}" type="sibTrans" cxnId="{A2606EA3-DC82-4CD4-886E-C2DAAA0DA7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FC9013-2152-475F-8A67-4735F2B2613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9700EFB1-216B-43AE-B962-3A47AB01EE90}" type="parTrans" cxnId="{2505ED5A-ADD2-48E8-B4C1-A32CD2303E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08C852-5825-4D54-A27B-87DB14BAFB49}" type="sibTrans" cxnId="{2505ED5A-ADD2-48E8-B4C1-A32CD2303E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8573E0-9818-420B-8E56-F955C7B8AA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Landscaping and Groundskeeping Workers</a:t>
          </a:r>
          <a:endParaRPr lang="en-US" dirty="0">
            <a:latin typeface="Tw Cen MT" panose="020B0602020104020603" pitchFamily="34" charset="0"/>
          </a:endParaRPr>
        </a:p>
      </dgm:t>
    </dgm:pt>
    <dgm:pt modelId="{D4F18050-85FA-44A0-B8FF-920AB270EDBD}" type="parTrans" cxnId="{6C56CC00-D7E9-419A-9873-69703D3C9A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4A9755-51A2-4432-B935-089A056D31EA}" type="sibTrans" cxnId="{6C56CC00-D7E9-419A-9873-69703D3C9A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EE379E-3331-49DE-8FFE-6E7A1D61D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68BA1A0F-958D-4AD8-926B-BAEA1A8C71B0}" type="parTrans" cxnId="{D0AC38FE-4AC8-47DB-812A-14846A6BAB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18FDC2-78C5-40C1-AD93-4AED098D19BB}" type="sibTrans" cxnId="{D0AC38FE-4AC8-47DB-812A-14846A6BAB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301D87-E629-49AD-BCE6-97787A95B03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9AF63C95-02F8-4DF9-90D9-42F306625DFB}" type="parTrans" cxnId="{25703B64-FAA2-4018-A198-709CFF4058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A06E46-92AC-4537-B0B2-14DC4B6621AC}" type="sibTrans" cxnId="{25703B64-FAA2-4018-A198-709CFF4058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F165CB-A854-492D-8528-4C8CA4C7326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AA234242-9503-44BD-93E3-2B951D64D968}" type="parTrans" cxnId="{66CA544F-3334-4A66-9FEE-E39A4A67FF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4C8E60-135F-48B7-8E51-BA0012B9E1DC}" type="sibTrans" cxnId="{66CA544F-3334-4A66-9FEE-E39A4A67FF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647E4C-109D-4649-9337-423764750A0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948D4309-2DFE-4B7E-8DD5-629433868C25}" type="parTrans" cxnId="{3E7C06B0-9DDA-4B74-BD50-1A381DA2D3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772794-3815-4A47-871E-721729D54D41}" type="sibTrans" cxnId="{3E7C06B0-9DDA-4B74-BD50-1A381DA2D3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3D0302-023A-4603-AF5D-8092EC05B9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FBD70E55-96EF-441B-B4C1-D65B8E407EFE}" type="parTrans" cxnId="{9C483508-9557-4BFC-A8D9-DEC15EA7B80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119831-D1D1-42AA-B5B6-B52F86B04E3E}" type="sibTrans" cxnId="{9C483508-9557-4BFC-A8D9-DEC15EA7B80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5B7B81-7CB1-40E3-AC33-15C30A154F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03FE5BAC-88E4-4434-B0DC-7F868474455F}" type="parTrans" cxnId="{365D4698-B7C1-4867-B58F-B95B923C007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E83E48-DA80-488A-BEAA-A91F9E6BE803}" type="sibTrans" cxnId="{365D4698-B7C1-4867-B58F-B95B923C007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F236C0-046D-4A21-B0FF-4836EBCC87C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A93F0AB9-F15D-4585-A6C2-7E72E90272AF}" type="parTrans" cxnId="{AC1023A3-F9CD-4B95-973F-13921D0F90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215004-4041-4333-AC15-7CDAA9EFD78A}" type="sibTrans" cxnId="{AC1023A3-F9CD-4B95-973F-13921D0F90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304044-B8E8-49C9-801F-9F93EC8B8F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63BEB4C3-D3B4-4B52-B4DA-7E7E5933F51E}" type="parTrans" cxnId="{58A6642A-A460-4FB6-94AC-C8C4D9FCE8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AA7D94-2E7E-4F38-A8D5-B7E039C53F38}" type="sibTrans" cxnId="{58A6642A-A460-4FB6-94AC-C8C4D9FCE8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D175AE-E961-4570-A023-FB48D9BB02F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23661EB3-5819-4BE6-AC57-99F95A3E65B2}" type="parTrans" cxnId="{C10D562D-DB2F-496A-91A4-7E8063EB8775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2D68DF8-3C12-4420-8D6A-A5C61FF83BC8}" type="sibTrans" cxnId="{C10D562D-DB2F-496A-91A4-7E8063EB8775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945F4D7-422C-4F96-BF92-A9AAA119DC9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919F34E2-6DB5-40C4-9D1D-2F5B956F12CE}" type="parTrans" cxnId="{DBF9DB0E-5619-475C-9904-4FC82108227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DEB7C188-B724-49B8-B376-6FEB658D4EE1}" type="sibTrans" cxnId="{DBF9DB0E-5619-475C-9904-4FC82108227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D0322BBF-0928-4423-98BE-D9F9372227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36D32EBE-0949-4787-8F4A-6312EA689B4C}" type="parTrans" cxnId="{D26ED5B9-0F09-4389-8272-51857D80AD7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EA5D3E48-A03F-4897-9C56-9625CDD1F37D}" type="sibTrans" cxnId="{D26ED5B9-0F09-4389-8272-51857D80AD7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F1F0A81-30B2-4AB6-B7BD-FC54BDEC462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6FBFEFF6-FA02-4B8A-A697-1697CC25CE91}" type="parTrans" cxnId="{A718DC43-FD04-43B8-859E-5EE1A9CA124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3DD829F-9924-4B41-9AEA-C791C1A94C7D}" type="sibTrans" cxnId="{A718DC43-FD04-43B8-859E-5EE1A9CA124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ED6293D-B73D-4414-9F58-C215E99E0E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F4F6959B-B6F4-4950-95C9-2654528A2077}" type="parTrans" cxnId="{8E67BA80-A690-476B-89B8-8F6ABB9A7CA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1C5DDD9-010A-45AF-AFCC-DB5081740062}" type="sibTrans" cxnId="{8E67BA80-A690-476B-89B8-8F6ABB9A7CA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8074A29F-0461-47D6-8285-C2D417368A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0310174E-FDC8-4CD6-A2A8-18152254DD76}" type="parTrans" cxnId="{4BC56349-3555-4009-862F-9284CC59980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BB19295-ABBC-4338-9360-EE0D6C7DD11B}" type="sibTrans" cxnId="{4BC56349-3555-4009-862F-9284CC59980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CE6BCBB-40CF-4BCF-A215-277B8DB557A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BC409294-7788-442E-9333-7DBF431899E5}" type="parTrans" cxnId="{0F39DCC9-1CD8-454A-AB39-01054279DBD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0C2CB6B-57DA-43C7-AFCD-E30D5612D928}" type="sibTrans" cxnId="{0F39DCC9-1CD8-454A-AB39-01054279DBDC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6466640-BA99-47B0-8B76-2D12F43536E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1C73115A-2AFE-4BBA-8CB3-F9F8B9B5117A}" type="parTrans" cxnId="{EB669DB3-A1D1-43B7-B696-AD55F7E0ABB7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7DFBF58-FB13-43E7-91E0-BA17A339EACD}" type="sibTrans" cxnId="{EB669DB3-A1D1-43B7-B696-AD55F7E0ABB7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916141B-5B43-409E-9B7C-0A524A6D021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D8B99D91-8629-4E70-BF03-49C63B7AA01C}" type="parTrans" cxnId="{BBB2E924-B704-4279-9E35-D7FCD157C2A1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CF59297-DEDB-4A73-AE03-BFAFADDB9D00}" type="sibTrans" cxnId="{BBB2E924-B704-4279-9E35-D7FCD157C2A1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114834C-8F03-4140-A6BB-F2A11E05D8A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6EF44495-BA46-418E-A38F-A42550EA24AA}" type="parTrans" cxnId="{D37C61EB-8D0A-4168-9A6B-7269AED6DF51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ABBDBEBE-6ADE-466E-ABB6-CD2BA3C221DA}" type="sibTrans" cxnId="{D37C61EB-8D0A-4168-9A6B-7269AED6DF51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A6F1807-1FB1-4715-9754-AD8D179FFC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955C37BF-A93D-4934-B09B-92ECD8272EFF}" type="parTrans" cxnId="{C13480B0-B5DD-42F6-BAD5-0E7AEEAE3460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37C6EB4-D675-44C2-82D8-D5868B305C5A}" type="sibTrans" cxnId="{C13480B0-B5DD-42F6-BAD5-0E7AEEAE3460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12DFD3F-6F29-419C-8F5C-B6F7A6F84A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FFF399E0-E033-454D-A320-4778DB9D5E36}" type="parTrans" cxnId="{B6DF3AC0-EC59-42F1-8558-549036259904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5FAB4C6-1C77-4B91-9795-776CB64CEC8E}" type="sibTrans" cxnId="{B6DF3AC0-EC59-42F1-8558-549036259904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6ED5C43-CC22-481F-8316-E8FA8EC9C15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F917BDB7-2C16-4619-9D3A-C289B0F6CC34}" type="parTrans" cxnId="{92C785AD-B012-4174-9583-18F047D30AC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2348F8F-3A62-4527-BF46-67C647C8C111}" type="sibTrans" cxnId="{92C785AD-B012-4174-9583-18F047D30AC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C56CC00-D7E9-419A-9873-69703D3C9AD3}" srcId="{984116C9-7CB8-4743-8FBA-68A8BA0D0389}" destId="{9A8573E0-9818-420B-8E56-F955C7B8AA1D}" srcOrd="11" destOrd="0" parTransId="{D4F18050-85FA-44A0-B8FF-920AB270EDBD}" sibTransId="{914A9755-51A2-4432-B935-089A056D31EA}"/>
    <dgm:cxn modelId="{B4714101-45D7-41DE-B29E-1791F6F84BD1}" type="presOf" srcId="{12D175AE-E961-4570-A023-FB48D9BB02F6}" destId="{11FB7C73-6081-42C7-8E15-28075061167B}" srcOrd="0" destOrd="1" presId="urn:microsoft.com/office/officeart/2005/8/layout/hList1"/>
    <dgm:cxn modelId="{373E7302-38FE-46EF-9455-E3D24FEAE20F}" type="presOf" srcId="{D0322BBF-0928-4423-98BE-D9F937222743}" destId="{11FB7C73-6081-42C7-8E15-28075061167B}" srcOrd="0" destOrd="3" presId="urn:microsoft.com/office/officeart/2005/8/layout/hList1"/>
    <dgm:cxn modelId="{A7BFF103-ED93-4D3B-B381-4CCD4983B23D}" type="presOf" srcId="{26ED5C43-CC22-481F-8316-E8FA8EC9C157}" destId="{11FB7C73-6081-42C7-8E15-28075061167B}" srcOrd="0" destOrd="13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9C483508-9557-4BFC-A8D9-DEC15EA7B806}" srcId="{984116C9-7CB8-4743-8FBA-68A8BA0D0389}" destId="{C63D0302-023A-4603-AF5D-8092EC05B9E1}" srcOrd="16" destOrd="0" parTransId="{FBD70E55-96EF-441B-B4C1-D65B8E407EFE}" sibTransId="{A6119831-D1D1-42AA-B5B6-B52F86B04E3E}"/>
    <dgm:cxn modelId="{DBF9DB0E-5619-475C-9904-4FC821082273}" srcId="{930452E1-293A-4804-9AD2-E53B94608D56}" destId="{F945F4D7-422C-4F96-BF92-A9AAA119DC94}" srcOrd="2" destOrd="0" parTransId="{919F34E2-6DB5-40C4-9D1D-2F5B956F12CE}" sibTransId="{DEB7C188-B724-49B8-B376-6FEB658D4EE1}"/>
    <dgm:cxn modelId="{95774D10-0C3C-42AC-AF28-89A8A86D8934}" type="presOf" srcId="{5028724D-BED9-4F88-8857-FB2DD3510709}" destId="{0045AAE0-9BB3-4F66-A39D-FC0233DDC39E}" srcOrd="0" destOrd="4" presId="urn:microsoft.com/office/officeart/2005/8/layout/hList1"/>
    <dgm:cxn modelId="{8F7BFA12-5AF0-4222-83D5-B7A2959938EA}" type="presOf" srcId="{09647E4C-109D-4649-9337-423764750A01}" destId="{0045AAE0-9BB3-4F66-A39D-FC0233DDC39E}" srcOrd="0" destOrd="15" presId="urn:microsoft.com/office/officeart/2005/8/layout/hList1"/>
    <dgm:cxn modelId="{31B3541C-0A71-45E4-8670-CB9AD741FF19}" type="presOf" srcId="{D45B7B81-7CB1-40E3-AC33-15C30A154FD3}" destId="{0045AAE0-9BB3-4F66-A39D-FC0233DDC39E}" srcOrd="0" destOrd="17" presId="urn:microsoft.com/office/officeart/2005/8/layout/hList1"/>
    <dgm:cxn modelId="{1CD0FD1E-0B71-495B-84E0-ECBE7967BC4E}" type="presOf" srcId="{8CC4B6A2-9096-4251-BF01-D2EC21AB04D7}" destId="{34083978-5BA0-40E3-AB18-2F3A89BB9529}" srcOrd="0" destOrd="1" presId="urn:microsoft.com/office/officeart/2005/8/layout/hList1"/>
    <dgm:cxn modelId="{40DEF01F-8760-469C-BB83-DB6DB560FCB7}" type="presOf" srcId="{F82108F6-CA7A-4C70-9822-F3F4125DCF0E}" destId="{0045AAE0-9BB3-4F66-A39D-FC0233DDC39E}" srcOrd="0" destOrd="9" presId="urn:microsoft.com/office/officeart/2005/8/layout/hList1"/>
    <dgm:cxn modelId="{16ED6823-C66A-4488-9758-44B75AFE0A1A}" type="presOf" srcId="{5916141B-5B43-409E-9B7C-0A524A6D0210}" destId="{11FB7C73-6081-42C7-8E15-28075061167B}" srcOrd="0" destOrd="9" presId="urn:microsoft.com/office/officeart/2005/8/layout/hList1"/>
    <dgm:cxn modelId="{BBB2E924-B704-4279-9E35-D7FCD157C2A1}" srcId="{930452E1-293A-4804-9AD2-E53B94608D56}" destId="{5916141B-5B43-409E-9B7C-0A524A6D0210}" srcOrd="9" destOrd="0" parTransId="{D8B99D91-8629-4E70-BF03-49C63B7AA01C}" sibTransId="{3CF59297-DEDB-4A73-AE03-BFAFADDB9D00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8A6642A-A460-4FB6-94AC-C8C4D9FCE89E}" srcId="{984116C9-7CB8-4743-8FBA-68A8BA0D0389}" destId="{9D304044-B8E8-49C9-801F-9F93EC8B8F57}" srcOrd="19" destOrd="0" parTransId="{63BEB4C3-D3B4-4B52-B4DA-7E7E5933F51E}" sibTransId="{60AA7D94-2E7E-4F38-A8D5-B7E039C53F38}"/>
    <dgm:cxn modelId="{C10D562D-DB2F-496A-91A4-7E8063EB8775}" srcId="{930452E1-293A-4804-9AD2-E53B94608D56}" destId="{12D175AE-E961-4570-A023-FB48D9BB02F6}" srcOrd="1" destOrd="0" parTransId="{23661EB3-5819-4BE6-AC57-99F95A3E65B2}" sibTransId="{32D68DF8-3C12-4420-8D6A-A5C61FF83BC8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413BA34-3865-4C55-8C9D-A2FCAEF1EBB7}" type="presOf" srcId="{C63D0302-023A-4603-AF5D-8092EC05B9E1}" destId="{0045AAE0-9BB3-4F66-A39D-FC0233DDC39E}" srcOrd="0" destOrd="16" presId="urn:microsoft.com/office/officeart/2005/8/layout/hList1"/>
    <dgm:cxn modelId="{A084A335-55C9-474F-A241-D33F1E167F23}" type="presOf" srcId="{507D6DE0-2CD4-4625-A8C2-2C219C1D9956}" destId="{0045AAE0-9BB3-4F66-A39D-FC0233DDC39E}" srcOrd="0" destOrd="3" presId="urn:microsoft.com/office/officeart/2005/8/layout/hList1"/>
    <dgm:cxn modelId="{675C0F36-AC68-4329-A60C-713BC7F31B95}" type="presOf" srcId="{56FC9013-2152-475F-8A67-4735F2B2613C}" destId="{0045AAE0-9BB3-4F66-A39D-FC0233DDC39E}" srcOrd="0" destOrd="10" presId="urn:microsoft.com/office/officeart/2005/8/layout/hList1"/>
    <dgm:cxn modelId="{BC2C3D3B-5CF8-4583-B155-BCD61DACA531}" type="presOf" srcId="{B874792D-CC42-4B17-B3FA-090E409C9B15}" destId="{0045AAE0-9BB3-4F66-A39D-FC0233DDC39E}" srcOrd="0" destOrd="6" presId="urn:microsoft.com/office/officeart/2005/8/layout/hList1"/>
    <dgm:cxn modelId="{B6B1883F-F38F-41C3-B793-452E22213B84}" type="presOf" srcId="{A5D3C7F8-AC50-496F-A202-C8F83B6597FA}" destId="{0045AAE0-9BB3-4F66-A39D-FC0233DDC39E}" srcOrd="0" destOrd="5" presId="urn:microsoft.com/office/officeart/2005/8/layout/hList1"/>
    <dgm:cxn modelId="{48524643-A577-4699-9919-B2A5E289A9F6}" type="presOf" srcId="{EC7356FD-2FB6-4615-8DA9-62340358AA35}" destId="{34083978-5BA0-40E3-AB18-2F3A89BB9529}" srcOrd="0" destOrd="2" presId="urn:microsoft.com/office/officeart/2005/8/layout/hList1"/>
    <dgm:cxn modelId="{A718DC43-FD04-43B8-859E-5EE1A9CA124C}" srcId="{930452E1-293A-4804-9AD2-E53B94608D56}" destId="{4F1F0A81-30B2-4AB6-B7BD-FC54BDEC462B}" srcOrd="4" destOrd="0" parTransId="{6FBFEFF6-FA02-4B8A-A697-1697CC25CE91}" sibTransId="{53DD829F-9924-4B41-9AEA-C791C1A94C7D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24F7C546-5B43-4F88-8826-E8A173728AD9}" srcId="{4F795D33-588E-4F04-A4A9-549DB1C8E26C}" destId="{45067B2B-9F8B-498B-9621-26912EE5A1F6}" srcOrd="5" destOrd="0" parTransId="{F01CBC5C-6D2F-476D-8B48-B70622B37616}" sibTransId="{859E9D33-5855-4BD1-999E-B815FBD4A523}"/>
    <dgm:cxn modelId="{AACBEE47-6106-4EAF-B143-31E85A1A7027}" type="presOf" srcId="{46466640-BA99-47B0-8B76-2D12F43536EA}" destId="{11FB7C73-6081-42C7-8E15-28075061167B}" srcOrd="0" destOrd="8" presId="urn:microsoft.com/office/officeart/2005/8/layout/hList1"/>
    <dgm:cxn modelId="{4A467A48-5F85-47FD-BFCD-C4A2FEBD0878}" srcId="{4F795D33-588E-4F04-A4A9-549DB1C8E26C}" destId="{CBF38B0F-948C-4598-A902-0035995DA3CA}" srcOrd="6" destOrd="0" parTransId="{3CED2073-6B72-4B1C-B93C-BA2629BAD0CF}" sibTransId="{2E0EA40C-F2EA-4857-8210-8C6AE0D0D960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BC56349-3555-4009-862F-9284CC599808}" srcId="{930452E1-293A-4804-9AD2-E53B94608D56}" destId="{8074A29F-0461-47D6-8285-C2D417368A27}" srcOrd="6" destOrd="0" parTransId="{0310174E-FDC8-4CD6-A2A8-18152254DD76}" sibTransId="{1BB19295-ABBC-4338-9360-EE0D6C7DD11B}"/>
    <dgm:cxn modelId="{26B2A149-EEAA-4FE7-9CD3-073169DA0AB4}" type="presOf" srcId="{5FEE1E09-D321-44A5-9F9D-5A6C056CF4E1}" destId="{0045AAE0-9BB3-4F66-A39D-FC0233DDC39E}" srcOrd="0" destOrd="8" presId="urn:microsoft.com/office/officeart/2005/8/layout/hList1"/>
    <dgm:cxn modelId="{A1EA474E-37C3-41BD-AFA3-5168028714D3}" srcId="{4F795D33-588E-4F04-A4A9-549DB1C8E26C}" destId="{EC7356FD-2FB6-4615-8DA9-62340358AA35}" srcOrd="2" destOrd="0" parTransId="{1C808D7E-E6BE-4DAA-9F45-A80B2284301E}" sibTransId="{69CE60E1-72DE-40D9-8FCF-38F24311F50D}"/>
    <dgm:cxn modelId="{66CA544F-3334-4A66-9FEE-E39A4A67FF84}" srcId="{984116C9-7CB8-4743-8FBA-68A8BA0D0389}" destId="{36F165CB-A854-492D-8528-4C8CA4C73269}" srcOrd="14" destOrd="0" parTransId="{AA234242-9503-44BD-93E3-2B951D64D968}" sibTransId="{234C8E60-135F-48B7-8E51-BA0012B9E1DC}"/>
    <dgm:cxn modelId="{8C657751-D839-41FA-8F0C-745D6540E8AB}" type="presOf" srcId="{2CE6BCBB-40CF-4BCF-A215-277B8DB557AF}" destId="{11FB7C73-6081-42C7-8E15-28075061167B}" srcOrd="0" destOrd="7" presId="urn:microsoft.com/office/officeart/2005/8/layout/hList1"/>
    <dgm:cxn modelId="{51474858-D110-4957-B0CC-E59B577F47D8}" type="presOf" srcId="{21F236C0-046D-4A21-B0FF-4836EBCC87CF}" destId="{0045AAE0-9BB3-4F66-A39D-FC0233DDC39E}" srcOrd="0" destOrd="18" presId="urn:microsoft.com/office/officeart/2005/8/layout/hList1"/>
    <dgm:cxn modelId="{2505ED5A-ADD2-48E8-B4C1-A32CD2303EA1}" srcId="{984116C9-7CB8-4743-8FBA-68A8BA0D0389}" destId="{56FC9013-2152-475F-8A67-4735F2B2613C}" srcOrd="10" destOrd="0" parTransId="{9700EFB1-216B-43AE-B962-3A47AB01EE90}" sibTransId="{F908C852-5825-4D54-A27B-87DB14BAFB49}"/>
    <dgm:cxn modelId="{C57FF25C-1051-4207-895F-14BC58BB574B}" type="presOf" srcId="{C72A2044-0CCB-43B6-B31C-D0A5FE9A6371}" destId="{0045AAE0-9BB3-4F66-A39D-FC0233DDC39E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61C78561-A7DA-4CC8-98D9-FA9088DD7CE5}" type="presOf" srcId="{1A6F1807-1FB1-4715-9754-AD8D179FFCC8}" destId="{11FB7C73-6081-42C7-8E15-28075061167B}" srcOrd="0" destOrd="11" presId="urn:microsoft.com/office/officeart/2005/8/layout/hList1"/>
    <dgm:cxn modelId="{A31D4D63-E29D-49C9-B68E-9F6E95015AF7}" srcId="{984116C9-7CB8-4743-8FBA-68A8BA0D0389}" destId="{507D6DE0-2CD4-4625-A8C2-2C219C1D9956}" srcOrd="3" destOrd="0" parTransId="{04219573-82F5-4A41-88BB-749A2452E67B}" sibTransId="{ADCE729A-56D9-4743-93B5-2A911442565A}"/>
    <dgm:cxn modelId="{25703B64-FAA2-4018-A198-709CFF4058BA}" srcId="{984116C9-7CB8-4743-8FBA-68A8BA0D0389}" destId="{BE301D87-E629-49AD-BCE6-97787A95B03C}" srcOrd="13" destOrd="0" parTransId="{9AF63C95-02F8-4DF9-90D9-42F306625DFB}" sibTransId="{EEA06E46-92AC-4537-B0B2-14DC4B6621AC}"/>
    <dgm:cxn modelId="{0CB5DA66-F8C7-4457-8878-F0D9A629AF13}" type="presOf" srcId="{4BCD382A-D044-43B4-80A9-2F0877A49520}" destId="{0045AAE0-9BB3-4F66-A39D-FC0233DDC39E}" srcOrd="0" destOrd="2" presId="urn:microsoft.com/office/officeart/2005/8/layout/hList1"/>
    <dgm:cxn modelId="{FE566D6E-F775-4087-AB16-04E9113C6647}" type="presOf" srcId="{7CBAC905-9580-4060-A5FB-361FBE54D81A}" destId="{34083978-5BA0-40E3-AB18-2F3A89BB9529}" srcOrd="0" destOrd="3" presId="urn:microsoft.com/office/officeart/2005/8/layout/hList1"/>
    <dgm:cxn modelId="{05D54573-947F-40E2-8586-A8FDDF2CE168}" srcId="{984116C9-7CB8-4743-8FBA-68A8BA0D0389}" destId="{A7053C0D-730E-4299-95EF-248D398DD4A9}" srcOrd="7" destOrd="0" parTransId="{BEC40444-07AD-4DDA-919C-8801063696FB}" sibTransId="{F9CEF6D0-90D2-4B25-B8AC-22D170A9E471}"/>
    <dgm:cxn modelId="{042EEA7B-651C-4BE9-815A-0FD415DAE18E}" srcId="{4F795D33-588E-4F04-A4A9-549DB1C8E26C}" destId="{8CC4B6A2-9096-4251-BF01-D2EC21AB04D7}" srcOrd="1" destOrd="0" parTransId="{E6B125C3-0C9F-445B-BC65-0748E170A965}" sibTransId="{6456C5BD-4B26-4E54-8660-0C8ADDFB1DCE}"/>
    <dgm:cxn modelId="{B80C817E-2B76-4881-AA77-20A2AB4AC4C1}" type="presOf" srcId="{A7053C0D-730E-4299-95EF-248D398DD4A9}" destId="{0045AAE0-9BB3-4F66-A39D-FC0233DDC39E}" srcOrd="0" destOrd="7" presId="urn:microsoft.com/office/officeart/2005/8/layout/hList1"/>
    <dgm:cxn modelId="{8E67BA80-A690-476B-89B8-8F6ABB9A7CA3}" srcId="{930452E1-293A-4804-9AD2-E53B94608D56}" destId="{5ED6293D-B73D-4414-9F58-C215E99E0E7D}" srcOrd="5" destOrd="0" parTransId="{F4F6959B-B6F4-4950-95C9-2654528A2077}" sibTransId="{61C5DDD9-010A-45AF-AFCC-DB5081740062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65D4698-B7C1-4867-B58F-B95B923C007D}" srcId="{984116C9-7CB8-4743-8FBA-68A8BA0D0389}" destId="{D45B7B81-7CB1-40E3-AC33-15C30A154FD3}" srcOrd="17" destOrd="0" parTransId="{03FE5BAC-88E4-4434-B0DC-7F868474455F}" sibTransId="{4FE83E48-DA80-488A-BEAA-A91F9E6BE803}"/>
    <dgm:cxn modelId="{5DDDC79B-F121-4179-B7D5-D61344D0FC4B}" type="presOf" srcId="{BE301D87-E629-49AD-BCE6-97787A95B03C}" destId="{0045AAE0-9BB3-4F66-A39D-FC0233DDC39E}" srcOrd="0" destOrd="13" presId="urn:microsoft.com/office/officeart/2005/8/layout/hList1"/>
    <dgm:cxn modelId="{64EA2F9C-36A9-48B2-8F65-348DD8D6B8CC}" type="presOf" srcId="{81136E8D-D50E-43EE-96A8-9BFBD8BCBC27}" destId="{34083978-5BA0-40E3-AB18-2F3A89BB9529}" srcOrd="0" destOrd="4" presId="urn:microsoft.com/office/officeart/2005/8/layout/hList1"/>
    <dgm:cxn modelId="{AC1023A3-F9CD-4B95-973F-13921D0F90A8}" srcId="{984116C9-7CB8-4743-8FBA-68A8BA0D0389}" destId="{21F236C0-046D-4A21-B0FF-4836EBCC87CF}" srcOrd="18" destOrd="0" parTransId="{A93F0AB9-F15D-4585-A6C2-7E72E90272AF}" sibTransId="{47215004-4041-4333-AC15-7CDAA9EFD78A}"/>
    <dgm:cxn modelId="{A2606EA3-DC82-4CD4-886E-C2DAAA0DA76D}" srcId="{984116C9-7CB8-4743-8FBA-68A8BA0D0389}" destId="{F82108F6-CA7A-4C70-9822-F3F4125DCF0E}" srcOrd="9" destOrd="0" parTransId="{B570955B-61EC-4B52-A711-2768DE9533D8}" sibTransId="{2F05F34A-11BA-4DA2-A1B7-A045DE6CC388}"/>
    <dgm:cxn modelId="{807319A4-3987-40D9-966E-D790F20E43E4}" srcId="{984116C9-7CB8-4743-8FBA-68A8BA0D0389}" destId="{B874792D-CC42-4B17-B3FA-090E409C9B15}" srcOrd="6" destOrd="0" parTransId="{A62B460B-2CED-4719-80E2-7F35663ED868}" sibTransId="{67EA8721-5FB1-4166-ABBA-5859B2829010}"/>
    <dgm:cxn modelId="{9901B6AC-4731-4B4B-99B3-8559A3B09B66}" type="presOf" srcId="{CBF38B0F-948C-4598-A902-0035995DA3CA}" destId="{34083978-5BA0-40E3-AB18-2F3A89BB9529}" srcOrd="0" destOrd="6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92C785AD-B012-4174-9583-18F047D30AC2}" srcId="{930452E1-293A-4804-9AD2-E53B94608D56}" destId="{26ED5C43-CC22-481F-8316-E8FA8EC9C157}" srcOrd="13" destOrd="0" parTransId="{F917BDB7-2C16-4619-9D3A-C289B0F6CC34}" sibTransId="{52348F8F-3A62-4527-BF46-67C647C8C111}"/>
    <dgm:cxn modelId="{3E7C06B0-9DDA-4B74-BD50-1A381DA2D35E}" srcId="{984116C9-7CB8-4743-8FBA-68A8BA0D0389}" destId="{09647E4C-109D-4649-9337-423764750A01}" srcOrd="15" destOrd="0" parTransId="{948D4309-2DFE-4B7E-8DD5-629433868C25}" sibTransId="{3D772794-3815-4A47-871E-721729D54D41}"/>
    <dgm:cxn modelId="{C13480B0-B5DD-42F6-BAD5-0E7AEEAE3460}" srcId="{930452E1-293A-4804-9AD2-E53B94608D56}" destId="{1A6F1807-1FB1-4715-9754-AD8D179FFCC8}" srcOrd="11" destOrd="0" parTransId="{955C37BF-A93D-4934-B09B-92ECD8272EFF}" sibTransId="{B37C6EB4-D675-44C2-82D8-D5868B305C5A}"/>
    <dgm:cxn modelId="{EB669DB3-A1D1-43B7-B696-AD55F7E0ABB7}" srcId="{930452E1-293A-4804-9AD2-E53B94608D56}" destId="{46466640-BA99-47B0-8B76-2D12F43536EA}" srcOrd="8" destOrd="0" parTransId="{1C73115A-2AFE-4BBA-8CB3-F9F8B9B5117A}" sibTransId="{F7DFBF58-FB13-43E7-91E0-BA17A339EACD}"/>
    <dgm:cxn modelId="{40C993B5-B4CB-40F6-9592-30C75F55922E}" type="presOf" srcId="{9D304044-B8E8-49C9-801F-9F93EC8B8F57}" destId="{0045AAE0-9BB3-4F66-A39D-FC0233DDC39E}" srcOrd="0" destOrd="19" presId="urn:microsoft.com/office/officeart/2005/8/layout/hList1"/>
    <dgm:cxn modelId="{3435B4B5-86C9-4C8D-A524-C792B8CAF24C}" type="presOf" srcId="{612DFD3F-6F29-419C-8F5C-B6F7A6F84A43}" destId="{11FB7C73-6081-42C7-8E15-28075061167B}" srcOrd="0" destOrd="12" presId="urn:microsoft.com/office/officeart/2005/8/layout/hList1"/>
    <dgm:cxn modelId="{D26ED5B9-0F09-4389-8272-51857D80AD7C}" srcId="{930452E1-293A-4804-9AD2-E53B94608D56}" destId="{D0322BBF-0928-4423-98BE-D9F937222743}" srcOrd="3" destOrd="0" parTransId="{36D32EBE-0949-4787-8F4A-6312EA689B4C}" sibTransId="{EA5D3E48-A03F-4897-9C56-9625CDD1F37D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2D3BDBC-A7EE-4902-9656-BA4479297F9A}" type="presOf" srcId="{4F1F0A81-30B2-4AB6-B7BD-FC54BDEC462B}" destId="{11FB7C73-6081-42C7-8E15-28075061167B}" srcOrd="0" destOrd="4" presId="urn:microsoft.com/office/officeart/2005/8/layout/hList1"/>
    <dgm:cxn modelId="{B6DF3AC0-EC59-42F1-8558-549036259904}" srcId="{930452E1-293A-4804-9AD2-E53B94608D56}" destId="{612DFD3F-6F29-419C-8F5C-B6F7A6F84A43}" srcOrd="12" destOrd="0" parTransId="{FFF399E0-E033-454D-A320-4778DB9D5E36}" sibTransId="{05FAB4C6-1C77-4B91-9795-776CB64CEC8E}"/>
    <dgm:cxn modelId="{A0BE48C3-4E3D-4FE3-956C-AC099271B614}" type="presOf" srcId="{C114834C-8F03-4140-A6BB-F2A11E05D8AD}" destId="{11FB7C73-6081-42C7-8E15-28075061167B}" srcOrd="0" destOrd="1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0F39DCC9-1CD8-454A-AB39-01054279DBDC}" srcId="{930452E1-293A-4804-9AD2-E53B94608D56}" destId="{2CE6BCBB-40CF-4BCF-A215-277B8DB557AF}" srcOrd="7" destOrd="0" parTransId="{BC409294-7788-442E-9333-7DBF431899E5}" sibTransId="{10C2CB6B-57DA-43C7-AFCD-E30D5612D928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398E49D0-063F-4B8C-A291-E5DD8C16023D}" srcId="{4F795D33-588E-4F04-A4A9-549DB1C8E26C}" destId="{81136E8D-D50E-43EE-96A8-9BFBD8BCBC27}" srcOrd="4" destOrd="0" parTransId="{460D7AF6-BA95-4339-ADEF-F11FAE33B93C}" sibTransId="{460A6A4B-B666-4C61-A8D4-BE7E0DEE87E2}"/>
    <dgm:cxn modelId="{B17E9FD0-34F4-4398-9CB7-5CEC19AD5D04}" type="presOf" srcId="{F945F4D7-422C-4F96-BF92-A9AAA119DC94}" destId="{11FB7C73-6081-42C7-8E15-28075061167B}" srcOrd="0" destOrd="2" presId="urn:microsoft.com/office/officeart/2005/8/layout/hList1"/>
    <dgm:cxn modelId="{37D055D3-91F7-4805-A47F-FD40DF46D358}" type="presOf" srcId="{36F165CB-A854-492D-8528-4C8CA4C73269}" destId="{0045AAE0-9BB3-4F66-A39D-FC0233DDC39E}" srcOrd="0" destOrd="14" presId="urn:microsoft.com/office/officeart/2005/8/layout/hList1"/>
    <dgm:cxn modelId="{45FA7CD4-45A7-429E-B780-104553A3E0F8}" srcId="{984116C9-7CB8-4743-8FBA-68A8BA0D0389}" destId="{C72A2044-0CCB-43B6-B31C-D0A5FE9A6371}" srcOrd="1" destOrd="0" parTransId="{A0A6F279-4E4C-428F-88B6-16E3314964A6}" sibTransId="{AE357AAE-9CD0-46EF-A53D-0FD4B166EEBC}"/>
    <dgm:cxn modelId="{6549B9D7-8BC6-494B-8FD4-BCCB4C5F266E}" srcId="{984116C9-7CB8-4743-8FBA-68A8BA0D0389}" destId="{5FEE1E09-D321-44A5-9F9D-5A6C056CF4E1}" srcOrd="8" destOrd="0" parTransId="{F1C4D16F-56C3-4480-BA4C-67170E9EDFEF}" sibTransId="{268DF8BC-E1A9-4108-B1FF-40C1940A696C}"/>
    <dgm:cxn modelId="{1B16F2D7-5ACD-410A-B7A0-AE0811F8728F}" type="presOf" srcId="{9A8573E0-9818-420B-8E56-F955C7B8AA1D}" destId="{0045AAE0-9BB3-4F66-A39D-FC0233DDC39E}" srcOrd="0" destOrd="11" presId="urn:microsoft.com/office/officeart/2005/8/layout/hList1"/>
    <dgm:cxn modelId="{A0E02AD8-A687-48C9-9BB4-CC1EC7195D2C}" type="presOf" srcId="{50EE379E-3331-49DE-8FFE-6E7A1D61DF4B}" destId="{0045AAE0-9BB3-4F66-A39D-FC0233DDC39E}" srcOrd="0" destOrd="12" presId="urn:microsoft.com/office/officeart/2005/8/layout/hList1"/>
    <dgm:cxn modelId="{7AD976DB-A35B-4604-BDFF-7E1CA2EF012A}" srcId="{984116C9-7CB8-4743-8FBA-68A8BA0D0389}" destId="{4BCD382A-D044-43B4-80A9-2F0877A49520}" srcOrd="2" destOrd="0" parTransId="{1DC9F992-2FDD-431A-945E-4896B4F392FF}" sibTransId="{FCF082A2-3855-43B0-B647-9D8E04210596}"/>
    <dgm:cxn modelId="{9767FFDD-0F08-4191-887E-8110F157D7E1}" type="presOf" srcId="{5ED6293D-B73D-4414-9F58-C215E99E0E7D}" destId="{11FB7C73-6081-42C7-8E15-28075061167B}" srcOrd="0" destOrd="5" presId="urn:microsoft.com/office/officeart/2005/8/layout/hList1"/>
    <dgm:cxn modelId="{00D898DF-765C-45A8-828D-FB869EE22F60}" srcId="{984116C9-7CB8-4743-8FBA-68A8BA0D0389}" destId="{5028724D-BED9-4F88-8857-FB2DD3510709}" srcOrd="4" destOrd="0" parTransId="{E3E2C526-AD83-4A95-A729-D5057E2C980D}" sibTransId="{BFAB78B4-81C7-4D91-B26A-26220B9F5BA3}"/>
    <dgm:cxn modelId="{D37C61EB-8D0A-4168-9A6B-7269AED6DF51}" srcId="{930452E1-293A-4804-9AD2-E53B94608D56}" destId="{C114834C-8F03-4140-A6BB-F2A11E05D8AD}" srcOrd="10" destOrd="0" parTransId="{6EF44495-BA46-418E-A38F-A42550EA24AA}" sibTransId="{ABBDBEBE-6ADE-466E-ABB6-CD2BA3C221DA}"/>
    <dgm:cxn modelId="{4A230CF0-621D-482B-B739-590402C35CCD}" type="presOf" srcId="{8074A29F-0461-47D6-8285-C2D417368A27}" destId="{11FB7C73-6081-42C7-8E15-28075061167B}" srcOrd="0" destOrd="6" presId="urn:microsoft.com/office/officeart/2005/8/layout/hList1"/>
    <dgm:cxn modelId="{756D2BF0-3443-4014-B61C-94E8E57897BB}" srcId="{4F795D33-588E-4F04-A4A9-549DB1C8E26C}" destId="{7CBAC905-9580-4060-A5FB-361FBE54D81A}" srcOrd="3" destOrd="0" parTransId="{9FBE3CB7-3D53-457C-BEE7-D657B6294C41}" sibTransId="{8579BA10-1539-40EB-B5FF-B11361E8D7B7}"/>
    <dgm:cxn modelId="{B4FD12F7-E729-4A08-B0A2-2807693B6A33}" type="presOf" srcId="{45067B2B-9F8B-498B-9621-26912EE5A1F6}" destId="{34083978-5BA0-40E3-AB18-2F3A89BB9529}" srcOrd="0" destOrd="5" presId="urn:microsoft.com/office/officeart/2005/8/layout/hList1"/>
    <dgm:cxn modelId="{C150B7F9-1DFF-489B-AEF8-603D9950A4FC}" srcId="{984116C9-7CB8-4743-8FBA-68A8BA0D0389}" destId="{A5D3C7F8-AC50-496F-A202-C8F83B6597FA}" srcOrd="5" destOrd="0" parTransId="{8F52C730-2BDE-44DC-9E9F-8F9F724E1C94}" sibTransId="{23BA243F-AA04-45C1-A67A-4D28B0F32181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D0AC38FE-4AC8-47DB-812A-14846A6BAB05}" srcId="{984116C9-7CB8-4743-8FBA-68A8BA0D0389}" destId="{50EE379E-3331-49DE-8FFE-6E7A1D61DF4B}" srcOrd="12" destOrd="0" parTransId="{68BA1A0F-958D-4AD8-926B-BAEA1A8C71B0}" sibTransId="{E818FDC2-78C5-40C1-AD93-4AED098D19BB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78256"/>
        <a:ext cx="2515341" cy="424508"/>
      </dsp:txXfrm>
    </dsp:sp>
    <dsp:sp modelId="{0045AAE0-9BB3-4F66-A39D-FC0233DDC39E}">
      <dsp:nvSpPr>
        <dsp:cNvPr id="0" name=""/>
        <dsp:cNvSpPr/>
      </dsp:nvSpPr>
      <dsp:spPr>
        <a:xfrm>
          <a:off x="2579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Bartenders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Cashiers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Childcare Workers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Restaurant Cooks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Dishwashers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Fast Food and Counter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Food Preparation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Hairdressers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Janitors and Cleaners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Landscaping and Groundskeeping Workers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Laundry and Dry-Cleaning Workers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Maids and Housekeeping Cleaners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Preschool Teachers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Receptionists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Retail Salespersons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Security Guards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Substitute Teachers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Waitstaff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2579" y="602764"/>
        <a:ext cx="2515341" cy="4589639"/>
      </dsp:txXfrm>
    </dsp:sp>
    <dsp:sp modelId="{1A385492-E76F-4B22-9064-58D648E04DA7}">
      <dsp:nvSpPr>
        <dsp:cNvPr id="0" name=""/>
        <dsp:cNvSpPr/>
      </dsp:nvSpPr>
      <dsp:spPr>
        <a:xfrm>
          <a:off x="2870069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78256"/>
        <a:ext cx="2515341" cy="424508"/>
      </dsp:txXfrm>
    </dsp:sp>
    <dsp:sp modelId="{11FB7C73-6081-42C7-8E15-28075061167B}">
      <dsp:nvSpPr>
        <dsp:cNvPr id="0" name=""/>
        <dsp:cNvSpPr/>
      </dsp:nvSpPr>
      <dsp:spPr>
        <a:xfrm>
          <a:off x="2870069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Construction Laborers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Customer Service Reps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Firefighters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100" b="1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Medical Assistants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Nursing Assistants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Office Clerks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Painters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Paramedics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Pharmacy Techs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Roofers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Tellers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Veterinary Techs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2870069" y="602764"/>
        <a:ext cx="2515341" cy="4589639"/>
      </dsp:txXfrm>
    </dsp:sp>
    <dsp:sp modelId="{528B556C-5429-4133-8BB3-15AEA9F447C7}">
      <dsp:nvSpPr>
        <dsp:cNvPr id="0" name=""/>
        <dsp:cNvSpPr/>
      </dsp:nvSpPr>
      <dsp:spPr>
        <a:xfrm>
          <a:off x="5737558" y="178256"/>
          <a:ext cx="2515341" cy="42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78256"/>
        <a:ext cx="2515341" cy="424508"/>
      </dsp:txXfrm>
    </dsp:sp>
    <dsp:sp modelId="{34083978-5BA0-40E3-AB18-2F3A89BB9529}">
      <dsp:nvSpPr>
        <dsp:cNvPr id="0" name=""/>
        <dsp:cNvSpPr/>
      </dsp:nvSpPr>
      <dsp:spPr>
        <a:xfrm>
          <a:off x="5737558" y="602764"/>
          <a:ext cx="2515341" cy="45896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Carpenters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Correctional Officers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Dental Assistants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100" kern="1200" dirty="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LPNs</a:t>
          </a:r>
          <a:endParaRPr lang="en-US" sz="1100" kern="1200">
            <a:latin typeface="Tw Cen MT" panose="020B06020201040206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b="0" i="0" u="none" kern="1200">
              <a:latin typeface="Tw Cen MT" panose="020B0602020104020603" pitchFamily="34" charset="0"/>
            </a:rPr>
            <a:t>Light Truck Drivers</a:t>
          </a:r>
          <a:endParaRPr lang="en-US" sz="1100" kern="1200">
            <a:latin typeface="Tw Cen MT" panose="020B0602020104020603" pitchFamily="34" charset="0"/>
          </a:endParaRPr>
        </a:p>
      </dsp:txBody>
      <dsp:txXfrm>
        <a:off x="5737558" y="602764"/>
        <a:ext cx="2515341" cy="458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0.11575</cdr:x>
      <cdr:y>0.50812</cdr:y>
    </cdr:from>
    <cdr:to>
      <cdr:x>0.43224</cdr:x>
      <cdr:y>0.80417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AA3EE9D-9D62-460B-3A46-1142ABCAE254}"/>
            </a:ext>
          </a:extLst>
        </cdr:cNvPr>
        <cdr:cNvSpPr txBox="1"/>
      </cdr:nvSpPr>
      <cdr:spPr>
        <a:xfrm xmlns:a="http://schemas.openxmlformats.org/drawingml/2006/main">
          <a:off x="911028" y="2337758"/>
          <a:ext cx="2491029" cy="1362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8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Bay County home prices increased during the mid-2000s housing boom, although not as sharply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 as statewide prices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. The county median price peaked at $318,000 in 2006, compared to $376,000 statewide (2023 $).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0.36198</cdr:x>
      <cdr:y>0.18052</cdr:y>
    </cdr:from>
    <cdr:to>
      <cdr:x>0.65461</cdr:x>
      <cdr:y>0.38456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C018179-C761-625A-23BC-9647503D2448}"/>
            </a:ext>
          </a:extLst>
        </cdr:cNvPr>
        <cdr:cNvSpPr txBox="1"/>
      </cdr:nvSpPr>
      <cdr:spPr>
        <a:xfrm xmlns:a="http://schemas.openxmlformats.org/drawingml/2006/main">
          <a:off x="2849035" y="830527"/>
          <a:ext cx="2303301" cy="9387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7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The gap between county and state prices narrowed during the recession, and the 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Bay County median price slightly exceeded the statewide median from 2009 to 2012.</a:t>
          </a:r>
        </a:p>
      </cdr:txBody>
    </cdr:sp>
  </cdr:relSizeAnchor>
  <cdr:relSizeAnchor xmlns:cdr="http://schemas.openxmlformats.org/drawingml/2006/chartDrawing">
    <cdr:from>
      <cdr:x>0.68352</cdr:x>
      <cdr:y>0.43278</cdr:y>
    </cdr:from>
    <cdr:to>
      <cdr:x>1</cdr:x>
      <cdr:y>0.72882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B42F1521-2DFC-3108-3E77-EC96232CBB77}"/>
            </a:ext>
          </a:extLst>
        </cdr:cNvPr>
        <cdr:cNvSpPr txBox="1"/>
      </cdr:nvSpPr>
      <cdr:spPr>
        <a:xfrm xmlns:a="http://schemas.openxmlformats.org/drawingml/2006/main">
          <a:off x="5379847" y="1991097"/>
          <a:ext cx="2490950" cy="1362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1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Prices in the county and the state surpassed the mid-2000s peak in the first half of 2022. The 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Bay 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County</a:t>
          </a:r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 median price in Q1-2 2023 was $340,000, compared to $400,000 statewide.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0.89004</cdr:x>
      <cdr:y>0.23155</cdr:y>
    </cdr:from>
    <cdr:to>
      <cdr:x>0.98866</cdr:x>
      <cdr:y>0.31554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47903" y="1073454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0.89103</cdr:x>
      <cdr:y>0.76189</cdr:y>
    </cdr:from>
    <cdr:to>
      <cdr:x>0.98965</cdr:x>
      <cdr:y>0.84587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56535" y="3532107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0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2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6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8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3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60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6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2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5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1" r:id="rId2"/>
    <p:sldLayoutId id="2147483722" r:id="rId3"/>
    <p:sldLayoutId id="2147483725" r:id="rId4"/>
    <p:sldLayoutId id="214748372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Bay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CF63EC-C130-9EEE-AA3E-843758471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6BB31C-504D-6C6F-C40D-D18F1223E0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776400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Median home prices in Bay County generally have been near or slightly below the statewide median. County and state median prices now exceed the peak of the mid-2000s boom era.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Bay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3520" y="2242994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23366"/>
                </a:solidFill>
                <a:latin typeface="Tw Cen MT" panose="020B0602020104020603" pitchFamily="34" charset="0"/>
              </a:rPr>
              <a:t>Bay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3520" y="161473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67F77A-F117-4CAD-84CA-8E32900DF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500734"/>
              </p:ext>
            </p:extLst>
          </p:nvPr>
        </p:nvGraphicFramePr>
        <p:xfrm>
          <a:off x="226486" y="1181631"/>
          <a:ext cx="7870797" cy="460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00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Bay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1817298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1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89349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$30,300-43,250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n.a.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$811-$1,125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$48,480-69,200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$23-$33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$13-$17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$1,298-$1,800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$72,720-103,800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$35-$50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$20-$25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$1,947-$2,700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Bay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Bay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530899"/>
              </p:ext>
            </p:extLst>
          </p:nvPr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Bay County housing wage: $24.98/hour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$1,299/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Bay County: $19.02/hour. A full-time, year-round worker with this wage can afford $989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Bay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Bay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056307-7B1A-4B1D-B4CD-83D7A5428B93}"/>
              </a:ext>
            </a:extLst>
          </p:cNvPr>
          <p:cNvGraphicFramePr>
            <a:graphicFrameLocks/>
          </p:cNvGraphicFramePr>
          <p:nvPr/>
        </p:nvGraphicFramePr>
        <p:xfrm>
          <a:off x="331245" y="1428750"/>
          <a:ext cx="8481510" cy="432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E4712F9-45CF-2F4C-F476-8429B1A15A60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174018" cy="113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are near pre-pandemic levels. Foreclosure filings are up from 2020 but are still below historic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39400</TotalTime>
  <Words>875</Words>
  <Application>Microsoft Macintosh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Median home prices in Bay County generally have been near or slightly below the statewide median. County and state median prices now exceed the peak of the mid-2000s boom era.</vt:lpstr>
      <vt:lpstr>Affordable Housing Terminology</vt:lpstr>
      <vt:lpstr>2024 Bay County Income (% AMI) and Housing Cost Limits</vt:lpstr>
      <vt:lpstr>Very low-income renters make up the largest group of cost-burdened households in Bay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220</cp:revision>
  <dcterms:created xsi:type="dcterms:W3CDTF">2021-07-20T20:40:42Z</dcterms:created>
  <dcterms:modified xsi:type="dcterms:W3CDTF">2024-06-28T19:52:12Z</dcterms:modified>
</cp:coreProperties>
</file>