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Brevard!$D$12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Brevard!$C$13:$C$33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Brevard!$D$13:$D$33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6A0-46FD-B312-E510CB33C6D0}"/>
            </c:ext>
          </c:extLst>
        </c:ser>
        <c:ser>
          <c:idx val="0"/>
          <c:order val="1"/>
          <c:tx>
            <c:strRef>
              <c:f>Brevard!$E$12</c:f>
              <c:strCache>
                <c:ptCount val="1"/>
                <c:pt idx="0">
                  <c:v>Brevard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Brevard!$C$13:$C$33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Brevard!$E$13:$E$33</c:f>
              <c:numCache>
                <c:formatCode>"$"#,##0</c:formatCode>
                <c:ptCount val="21"/>
                <c:pt idx="0">
                  <c:v>215487.01084999999</c:v>
                </c:pt>
                <c:pt idx="1">
                  <c:v>254955.53201</c:v>
                </c:pt>
                <c:pt idx="2">
                  <c:v>329033.46142000001</c:v>
                </c:pt>
                <c:pt idx="3">
                  <c:v>331296.87505999999</c:v>
                </c:pt>
                <c:pt idx="4">
                  <c:v>292233.478</c:v>
                </c:pt>
                <c:pt idx="5">
                  <c:v>260271.71387000001</c:v>
                </c:pt>
                <c:pt idx="6">
                  <c:v>217466.66665</c:v>
                </c:pt>
                <c:pt idx="7">
                  <c:v>201377.8083</c:v>
                </c:pt>
                <c:pt idx="8">
                  <c:v>178453.75719</c:v>
                </c:pt>
                <c:pt idx="9">
                  <c:v>177966.9425</c:v>
                </c:pt>
                <c:pt idx="10">
                  <c:v>201110</c:v>
                </c:pt>
                <c:pt idx="11">
                  <c:v>211147.02147000001</c:v>
                </c:pt>
                <c:pt idx="12">
                  <c:v>230050.63295999999</c:v>
                </c:pt>
                <c:pt idx="13">
                  <c:v>257464.99992999999</c:v>
                </c:pt>
                <c:pt idx="14">
                  <c:v>265578.17207999999</c:v>
                </c:pt>
                <c:pt idx="15">
                  <c:v>275034.64759000001</c:v>
                </c:pt>
                <c:pt idx="16">
                  <c:v>279563.55105000001</c:v>
                </c:pt>
                <c:pt idx="17">
                  <c:v>300793.27674</c:v>
                </c:pt>
                <c:pt idx="18">
                  <c:v>329725.09221999999</c:v>
                </c:pt>
                <c:pt idx="19">
                  <c:v>359092.24455</c:v>
                </c:pt>
                <c:pt idx="20">
                  <c:v>353000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6A0-46FD-B312-E510CB33C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'Brevard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'Brevard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'Brevard 12-22'!$C$3:$D$3</c:f>
              <c:numCache>
                <c:formatCode>#,##0_);[Red]\(#,##0\)</c:formatCode>
                <c:ptCount val="2"/>
                <c:pt idx="0">
                  <c:v>32105</c:v>
                </c:pt>
                <c:pt idx="1">
                  <c:v>18073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527-4F28-839A-6C8CA5B5B72C}"/>
            </c:ext>
          </c:extLst>
        </c:ser>
        <c:ser>
          <c:idx val="1"/>
          <c:order val="1"/>
          <c:tx>
            <c:strRef>
              <c:f>'Brevard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'Brevard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'Brevard 12-22'!$C$4:$D$4</c:f>
              <c:numCache>
                <c:formatCode>#,##0_);[Red]\(#,##0\)</c:formatCode>
                <c:ptCount val="2"/>
                <c:pt idx="0">
                  <c:v>22991</c:v>
                </c:pt>
                <c:pt idx="1">
                  <c:v>41095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7-4F28-839A-6C8CA5B5B7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4.9812470698546538E-2"/>
                  <c:y val="-0.126262626262626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5B-46CC-998B-6D5444496F7B}"/>
                </c:ext>
              </c:extLst>
            </c:dLbl>
            <c:dLbl>
              <c:idx val="7"/>
              <c:layout>
                <c:manualLayout>
                  <c:x val="6.4361565168278012E-2"/>
                  <c:y val="-4.0296582849774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5B-46CC-998B-6D5444496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23314</c:v>
                </c:pt>
                <c:pt idx="1">
                  <c:v>11350</c:v>
                </c:pt>
                <c:pt idx="2">
                  <c:v>5334</c:v>
                </c:pt>
                <c:pt idx="3">
                  <c:v>3157</c:v>
                </c:pt>
                <c:pt idx="4">
                  <c:v>19540</c:v>
                </c:pt>
                <c:pt idx="5">
                  <c:v>8467</c:v>
                </c:pt>
                <c:pt idx="6">
                  <c:v>2497</c:v>
                </c:pt>
                <c:pt idx="7">
                  <c:v>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B-46CC-998B-6D5444496F7B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13741</c:v>
                </c:pt>
                <c:pt idx="1">
                  <c:v>19305</c:v>
                </c:pt>
                <c:pt idx="2">
                  <c:v>34246</c:v>
                </c:pt>
                <c:pt idx="3">
                  <c:v>83887</c:v>
                </c:pt>
                <c:pt idx="4">
                  <c:v>3374</c:v>
                </c:pt>
                <c:pt idx="5">
                  <c:v>3685</c:v>
                </c:pt>
                <c:pt idx="6">
                  <c:v>8368</c:v>
                </c:pt>
                <c:pt idx="7">
                  <c:v>14356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B-46CC-998B-6D5444496F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9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Brevard!$A$5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Brevard!$B$3:$U$4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Brevard!$B$5:$U$5</c:f>
              <c:numCache>
                <c:formatCode>_(* #,##0_);_(* \(#,##0\);_(* "-"??_);_(@_)</c:formatCode>
                <c:ptCount val="20"/>
                <c:pt idx="0">
                  <c:v>544</c:v>
                </c:pt>
                <c:pt idx="1">
                  <c:v>570</c:v>
                </c:pt>
                <c:pt idx="2">
                  <c:v>698</c:v>
                </c:pt>
                <c:pt idx="3">
                  <c:v>584</c:v>
                </c:pt>
                <c:pt idx="4">
                  <c:v>585</c:v>
                </c:pt>
                <c:pt idx="5">
                  <c:v>99</c:v>
                </c:pt>
                <c:pt idx="6">
                  <c:v>428</c:v>
                </c:pt>
                <c:pt idx="7">
                  <c:v>428</c:v>
                </c:pt>
                <c:pt idx="8">
                  <c:v>506</c:v>
                </c:pt>
                <c:pt idx="9">
                  <c:v>423</c:v>
                </c:pt>
                <c:pt idx="10">
                  <c:v>568</c:v>
                </c:pt>
                <c:pt idx="11">
                  <c:v>542</c:v>
                </c:pt>
                <c:pt idx="12">
                  <c:v>593</c:v>
                </c:pt>
                <c:pt idx="13">
                  <c:v>783</c:v>
                </c:pt>
                <c:pt idx="14">
                  <c:v>786</c:v>
                </c:pt>
                <c:pt idx="15">
                  <c:v>798</c:v>
                </c:pt>
                <c:pt idx="16">
                  <c:v>557</c:v>
                </c:pt>
                <c:pt idx="17">
                  <c:v>702</c:v>
                </c:pt>
                <c:pt idx="18">
                  <c:v>822</c:v>
                </c:pt>
                <c:pt idx="19">
                  <c:v>775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D68-49B8-8777-898771D1DFF8}"/>
            </c:ext>
          </c:extLst>
        </c:ser>
        <c:ser>
          <c:idx val="1"/>
          <c:order val="1"/>
          <c:tx>
            <c:strRef>
              <c:f>Brevard!$A$6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Brevard!$B$3:$U$4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Brevard!$B$6:$U$6</c:f>
              <c:numCache>
                <c:formatCode>_(* #,##0_);_(* \(#,##0\);_(* "-"??_);_(@_)</c:formatCode>
                <c:ptCount val="20"/>
                <c:pt idx="0">
                  <c:v>306</c:v>
                </c:pt>
                <c:pt idx="1">
                  <c:v>289</c:v>
                </c:pt>
                <c:pt idx="2">
                  <c:v>233</c:v>
                </c:pt>
                <c:pt idx="3">
                  <c:v>235</c:v>
                </c:pt>
                <c:pt idx="4">
                  <c:v>237</c:v>
                </c:pt>
                <c:pt idx="5">
                  <c:v>10</c:v>
                </c:pt>
                <c:pt idx="6">
                  <c:v>64</c:v>
                </c:pt>
                <c:pt idx="7">
                  <c:v>65</c:v>
                </c:pt>
                <c:pt idx="8">
                  <c:v>76</c:v>
                </c:pt>
                <c:pt idx="9">
                  <c:v>59</c:v>
                </c:pt>
                <c:pt idx="10">
                  <c:v>76</c:v>
                </c:pt>
                <c:pt idx="11">
                  <c:v>88</c:v>
                </c:pt>
                <c:pt idx="12">
                  <c:v>189</c:v>
                </c:pt>
                <c:pt idx="13">
                  <c:v>201</c:v>
                </c:pt>
                <c:pt idx="14">
                  <c:v>207</c:v>
                </c:pt>
                <c:pt idx="15">
                  <c:v>90</c:v>
                </c:pt>
                <c:pt idx="16">
                  <c:v>107</c:v>
                </c:pt>
                <c:pt idx="17">
                  <c:v>332</c:v>
                </c:pt>
                <c:pt idx="18">
                  <c:v>247</c:v>
                </c:pt>
                <c:pt idx="19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68-49B8-8777-898771D1D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BC301D-DEA3-4F0D-9A62-3DC0FD520F0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dirty="0">
            <a:latin typeface="Tw Cen MT" panose="020B0602020104020603" pitchFamily="34" charset="0"/>
          </a:endParaRPr>
        </a:p>
      </dgm:t>
    </dgm:pt>
    <dgm:pt modelId="{3B89AF4E-2932-4D77-8C6C-4A51B28D9BD5}" type="parTrans" cxnId="{B93D1D8C-BD25-4268-BF92-40B5BD46A1E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5FE996-E5BE-427C-9E83-7B2A93368D6F}" type="sibTrans" cxnId="{B93D1D8C-BD25-4268-BF92-40B5BD46A1E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F4D5CE2-F833-48E4-BBA1-A1700704FC4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E975EDC2-48A7-4FEB-9569-04E1D08BBFA4}" type="parTrans" cxnId="{155147CA-4BB7-4982-B7DA-C235EBC9F22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1443853-7064-42F9-982C-EA0F3D6B3BC6}" type="sibTrans" cxnId="{155147CA-4BB7-4982-B7DA-C235EBC9F22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6F96A07-F3C0-4166-A313-1EA97A4E8E8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78ACDB3C-6896-4EF5-A4A8-C8F42DED13C9}" type="parTrans" cxnId="{5FA5D705-0048-424E-87D1-81B691ABD84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0B01D-7CC8-49F2-B08A-263C6B45D533}" type="sibTrans" cxnId="{5FA5D705-0048-424E-87D1-81B691ABD84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D345214-0F35-448F-AD41-10E3D8D60F4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Firefighters</a:t>
          </a:r>
          <a:endParaRPr lang="en-US" dirty="0">
            <a:latin typeface="Tw Cen MT" panose="020B0602020104020603" pitchFamily="34" charset="0"/>
          </a:endParaRPr>
        </a:p>
      </dgm:t>
    </dgm:pt>
    <dgm:pt modelId="{8EAA3086-ADCC-4851-B9C5-298E89793FA5}" type="parTrans" cxnId="{9E137837-54C3-448A-BFFD-8C1035A775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10C96DC-4880-4F9A-897F-EF51A201A998}" type="sibTrans" cxnId="{9E137837-54C3-448A-BFFD-8C1035A775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3B72838-1A17-4F6F-BD6D-C789101B4D9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124CBC6F-A127-4556-B511-B78F06851F76}" type="parTrans" cxnId="{2A4BF35B-7866-4709-8F2F-A0FBA63520C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E6BA2A-0CF5-47DC-AF3C-6CC1F6C292B9}" type="sibTrans" cxnId="{2A4BF35B-7866-4709-8F2F-A0FBA63520C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A9B8B3C-DE53-4A81-9D39-321CE0DB9A1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4D514BCC-D97A-476B-A8BA-702125F8FEA1}" type="parTrans" cxnId="{5477BEB5-95DA-4617-9DBC-4D6EBB06027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9342826-6676-4E0F-9097-2EBA0FE7A50A}" type="sibTrans" cxnId="{5477BEB5-95DA-4617-9DBC-4D6EBB06027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81412FB-99C4-4AAC-AE34-CB6CCAF2933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Paramedics</a:t>
          </a:r>
          <a:endParaRPr lang="en-US">
            <a:latin typeface="Tw Cen MT" panose="020B0602020104020603" pitchFamily="34" charset="0"/>
          </a:endParaRPr>
        </a:p>
      </dgm:t>
    </dgm:pt>
    <dgm:pt modelId="{F7F4D914-2B06-45C9-BBB7-97140CE1DFED}" type="parTrans" cxnId="{20AC662E-6828-42F0-BB2E-6D7DB8AD62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636096-FC50-442D-9797-D7FF51917B7C}" type="sibTrans" cxnId="{20AC662E-6828-42F0-BB2E-6D7DB8AD62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53CB54B-48EB-4BC0-B91E-6251775B511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8F520273-9D99-4252-8302-D272CB8472AC}" type="parTrans" cxnId="{076FF934-64C4-410E-8DAF-C2A496945D4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52D028-77A9-4560-8926-46A89BE078E1}" type="sibTrans" cxnId="{076FF934-64C4-410E-8DAF-C2A496945D4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8B309F-A1B9-4F9F-84E9-6AB5B4D729E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25BF3D0B-B743-419B-8ABD-E8CEEBA064EE}" type="parTrans" cxnId="{E1F7B009-5F59-4B3E-9F0C-AA2C3BD19F9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4DF4A01-B7F5-4B03-94B8-861FB5EAB277}" type="sibTrans" cxnId="{E1F7B009-5F59-4B3E-9F0C-AA2C3BD19F9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9A78C14-6B8F-4D40-9DC3-09B8F9A82FB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EA52EA4D-4B6F-495E-BCBC-84A09169B029}" type="parTrans" cxnId="{41A1D43C-E0AB-4831-A16A-14D2EA9EE5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D240CF3-F98C-4659-8267-B8CB73F03849}" type="sibTrans" cxnId="{41A1D43C-E0AB-4831-A16A-14D2EA9EE5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9ED3026-9F15-4A4F-A5A4-56867497CCA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C6ADC305-B8D6-458C-9B48-5EADA303A084}" type="parTrans" cxnId="{D578ED8B-EFA6-4C0A-86CE-0812BF4A15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1C30504-8FDB-4836-9BDB-A3A419FDBE09}" type="sibTrans" cxnId="{D578ED8B-EFA6-4C0A-86CE-0812BF4A15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86D7D94-4B12-4BBD-AC65-9488B0903CE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96359D3A-D8C0-46DC-9DD5-36083F698AAD}" type="parTrans" cxnId="{4A300C14-FFC9-4D06-BF56-C35B67DE87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DF9A10D-8961-4288-9D90-5F4D01B6B0BB}" type="sibTrans" cxnId="{4A300C14-FFC9-4D06-BF56-C35B67DE87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8252736-3533-4D0F-9225-D90397E80D0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2BA09AAE-E7F9-4F29-AAD6-D4CDDCB59F8D}" type="parTrans" cxnId="{1A09453D-07FF-4A84-8BE2-936B01ADFE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E34D0A6-F74B-4718-B09E-C4DD9D005509}" type="sibTrans" cxnId="{1A09453D-07FF-4A84-8BE2-936B01ADFE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C262E59-D52D-41A5-8B13-F2DE0F26AE9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796476D2-3AC8-40D8-976C-5E9CD873CA2D}" type="parTrans" cxnId="{52CA9BBE-B063-4C1D-87DA-5133410BC44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3C2587C-BD6B-4BF3-A206-6DE0F8BD37CD}" type="sibTrans" cxnId="{52CA9BBE-B063-4C1D-87DA-5133410BC44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9DA0A5A-4CEC-40A0-B89C-ECAE1621D49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6160CD0E-F371-4671-9A1E-65539593423D}" type="parTrans" cxnId="{CFF93A18-0A6B-4018-BE08-C2BDC04BDC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EE8B27-9D8F-4374-889E-60F6BD52CD20}" type="sibTrans" cxnId="{CFF93A18-0A6B-4018-BE08-C2BDC04BDC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41672F1-F7F9-4BD2-9EEF-2C0A2B08F99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FE6E1355-197B-4C10-B979-3FE0041BB6F0}" type="parTrans" cxnId="{AA47CE62-71D0-486B-BBD4-6D04734D383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DB7D6D8-3FD3-476B-A0ED-B70B23310205}" type="sibTrans" cxnId="{AA47CE62-71D0-486B-BBD4-6D04734D383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477165C-8B24-4970-86D0-B6CE0E854ED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64ACE6AF-CC67-4002-84B0-4223DBD7DDD4}" type="parTrans" cxnId="{07B6E534-D591-4442-8115-9E527BD10FF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1E23FA9-2256-498B-83AB-190147D66630}" type="sibTrans" cxnId="{07B6E534-D591-4442-8115-9E527BD10FF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2C31E7C-46AB-4FB4-B94E-18293323E06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0DD72877-48F3-463D-BF96-5D6284685FBC}" type="parTrans" cxnId="{693CB719-08A5-41CA-986C-46AC44EF4A7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F720F5-B1A8-46E7-BA75-AC85525FBDAC}" type="sibTrans" cxnId="{693CB719-08A5-41CA-986C-46AC44EF4A7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1669A27-9B1E-47A1-97CC-7D066D343FB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A3F39E51-A16E-4317-B5B3-90ABDEDDE406}" type="parTrans" cxnId="{85520E87-5C31-4E8B-9297-79971555DA6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661EE6-0B03-4B26-8B34-52DAF5BC5EFC}" type="sibTrans" cxnId="{85520E87-5C31-4E8B-9297-79971555DA6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1B40DC1-D204-4D38-BEF0-CE13C0754A8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1570DE04-1CBF-40DE-98AC-3C57960ED86A}" type="parTrans" cxnId="{6F4AE826-DA41-48EA-B2D7-C12E41D97B4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198C65A-6683-4859-B792-CA9D392B55DA}" type="sibTrans" cxnId="{6F4AE826-DA41-48EA-B2D7-C12E41D97B4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B4DDA3B-F3B3-4A14-B828-21DC20B8D8F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A6D56B19-EF85-4BA9-99CF-7EA2F381A820}" type="parTrans" cxnId="{0438454D-30EA-48DF-99BA-89D692C7B07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A49B0D-E68A-4914-9872-C9181579763D}" type="sibTrans" cxnId="{0438454D-30EA-48DF-99BA-89D692C7B07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8B02B04-91AF-4F27-9228-9C9A0CC7573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989F4E1D-EB35-4743-A686-64585D7C034B}" type="parTrans" cxnId="{845F76F9-617C-476A-B874-E582793C49E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B077747-342A-44B2-9DBC-550C40F1E2B5}" type="sibTrans" cxnId="{845F76F9-617C-476A-B874-E582793C49E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ACBA53-97B2-4BD7-AC45-7D3012696CF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548C3D8D-DBD7-4E3F-A7F4-FDA71E8F4B3E}" type="parTrans" cxnId="{1C069BB3-D10A-4B5B-A3F9-5C80BFAB70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2463477-82B9-435D-BB1B-F87B892CF51C}" type="sibTrans" cxnId="{1C069BB3-D10A-4B5B-A3F9-5C80BFAB70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BBA635C-D162-422E-A9AA-F32654AA5FA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338AC02E-0E3A-4FE0-91FF-F9BD7EC7B193}" type="parTrans" cxnId="{5822D151-21A4-4435-B3DB-103C23BD6A7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C25AD5F-960C-41D9-95A2-5BEDE4E2F7B0}" type="sibTrans" cxnId="{5822D151-21A4-4435-B3DB-103C23BD6A7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7FBFA0C-6FD8-4D3B-8E79-954B0081ECC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34FDF461-B258-465C-94A1-3C7A3A2A32A3}" type="parTrans" cxnId="{77ECF177-44F9-44E5-82DA-93637EC57E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BEA75BD-8975-422B-9148-4A1320CF7748}" type="sibTrans" cxnId="{77ECF177-44F9-44E5-82DA-93637EC57E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CDB025-CF93-45E9-9382-7B421AB18F8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Substitute Teachers</a:t>
          </a:r>
          <a:endParaRPr lang="en-US" dirty="0">
            <a:latin typeface="Tw Cen MT" panose="020B0602020104020603" pitchFamily="34" charset="0"/>
          </a:endParaRPr>
        </a:p>
      </dgm:t>
    </dgm:pt>
    <dgm:pt modelId="{0B859DC0-15F6-49F5-A6D5-D0F42F1D625A}" type="parTrans" cxnId="{1D11A443-F5E3-4A12-A2A3-3D2165665A5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55B46E1-E992-49B7-97B0-29C381E9F223}" type="sibTrans" cxnId="{1D11A443-F5E3-4A12-A2A3-3D2165665A5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2199403-994C-4765-B481-00B8089E130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5BBD1909-71B3-4BA6-B65A-449AA5194C21}" type="parTrans" cxnId="{7BC88959-1F97-43EC-A876-69ED6ADE4F2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CC7F1C-958B-40BC-8DF8-29BED23CD075}" type="sibTrans" cxnId="{7BC88959-1F97-43EC-A876-69ED6ADE4F2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68827DF-1B26-46AD-94F4-71779D27FF4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4DA00F81-98AD-4C3F-B241-D62060DA4B2C}" type="parTrans" cxnId="{5C29305E-8312-4BEB-B49A-417E0C91BFB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B3356F7-56AD-4099-803B-94DC1B55073C}" type="sibTrans" cxnId="{5C29305E-8312-4BEB-B49A-417E0C91BFB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6FA18D-C418-495F-8E33-6C38FA4003E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03D3C54D-39C7-4AA8-82B7-B5938388B73C}" type="parTrans" cxnId="{3D776E98-A4CB-4E08-AC1E-86981889056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4B6A43-35C5-497C-B569-65FA9AB523DF}" type="sibTrans" cxnId="{3D776E98-A4CB-4E08-AC1E-86981889056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6E65A4E-F0CF-4298-8774-4F8E39D8A91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FB0EACAE-92B9-4CD1-A92E-E12438E601ED}" type="parTrans" cxnId="{787FDF10-A8FF-475E-99D9-53A1B276E9E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9FD03F6-779F-4260-B3CC-470B4C1F86BE}" type="sibTrans" cxnId="{787FDF10-A8FF-475E-99D9-53A1B276E9E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FBF1DF7-F5FE-4972-9C8A-3CABBB8CFA4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22A833B9-8460-48EC-B13A-F9BC8EAE8222}" type="parTrans" cxnId="{9F942A88-D17B-412F-942F-FA2F80F589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CD0C73D-A79F-4F4D-A587-DBC1A57F4D67}" type="sibTrans" cxnId="{9F942A88-D17B-412F-942F-FA2F80F589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A4C2108-CBEA-4414-AF11-2499315F9AE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31BC3E09-3A3B-49C5-8DF8-108DEADBC5EC}" type="parTrans" cxnId="{55D5EC97-7E5F-4A31-9E61-289A494B35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A7A18A6-3EC4-477A-AB12-1D1D31FEF921}" type="sibTrans" cxnId="{55D5EC97-7E5F-4A31-9E61-289A494B35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ABE1E81-60D4-4465-B426-DE0D2103357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22E4B45D-E390-4B00-85F6-A22D0C162A0A}" type="parTrans" cxnId="{93F0E043-714F-48A4-8C2D-1FEE054B5B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545F84-493F-4A8C-9219-DA3D44A0D028}" type="sibTrans" cxnId="{93F0E043-714F-48A4-8C2D-1FEE054B5B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15280BD-5E28-4FF2-AC67-0EB0780A3C5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0DA532D7-7D3F-4A1E-87FC-7111DCDD5C7D}" type="parTrans" cxnId="{79D16F32-1800-49CC-B4F7-E84FA9698FE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F4C74A-26E4-4323-BE43-2EB08D2A4C30}" type="sibTrans" cxnId="{79D16F32-1800-49CC-B4F7-E84FA9698FE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9917AB1-A519-49BF-8EC9-B1ED0A0579C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390EFDB0-B5A2-4CCA-8974-3FFA4CE0E04F}" type="parTrans" cxnId="{5C55D7AF-FE34-4912-B370-17FED3BFCF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DC1DC9E-7D43-4038-AF50-F12DA3A20C37}" type="sibTrans" cxnId="{5C55D7AF-FE34-4912-B370-17FED3BFCF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D23C32-801E-46DC-B6BE-80A66BC1A8F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597F448C-8B0A-47FF-82B1-0C09AE0B3E45}" type="parTrans" cxnId="{30EA6E74-26AC-498D-9979-450195D4EA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522FB17-99F3-4FD9-884A-488D8C1E087A}" type="sibTrans" cxnId="{30EA6E74-26AC-498D-9979-450195D4EA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BAA303-D90E-41C4-9BE2-89A8CE3EF6B5}" type="presOf" srcId="{9FBF1DF7-F5FE-4972-9C8A-3CABBB8CFA41}" destId="{11FB7C73-6081-42C7-8E15-28075061167B}" srcOrd="0" destOrd="4" presId="urn:microsoft.com/office/officeart/2005/8/layout/hList1"/>
    <dgm:cxn modelId="{5FA5D705-0048-424E-87D1-81B691ABD847}" srcId="{4F795D33-588E-4F04-A4A9-549DB1C8E26C}" destId="{06F96A07-F3C0-4166-A313-1EA97A4E8E83}" srcOrd="3" destOrd="0" parTransId="{78ACDB3C-6896-4EF5-A4A8-C8F42DED13C9}" sibTransId="{9300B01D-7CC8-49F2-B08A-263C6B45D533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B327AA08-6CDB-4655-806E-43291211E3DC}" type="presOf" srcId="{A4BC301D-DEA3-4F0D-9A62-3DC0FD520F0A}" destId="{34083978-5BA0-40E3-AB18-2F3A89BB9529}" srcOrd="0" destOrd="1" presId="urn:microsoft.com/office/officeart/2005/8/layout/hList1"/>
    <dgm:cxn modelId="{E1F7B009-5F59-4B3E-9F0C-AA2C3BD19F9E}" srcId="{984116C9-7CB8-4743-8FBA-68A8BA0D0389}" destId="{658B309F-A1B9-4F9F-84E9-6AB5B4D729E3}" srcOrd="1" destOrd="0" parTransId="{25BF3D0B-B743-419B-8ABD-E8CEEBA064EE}" sibTransId="{64DF4A01-B7F5-4B03-94B8-861FB5EAB277}"/>
    <dgm:cxn modelId="{4E8D800E-E078-489A-9C1C-F7CB339FC913}" type="presOf" srcId="{43B72838-1A17-4F6F-BD6D-C789101B4D9F}" destId="{34083978-5BA0-40E3-AB18-2F3A89BB9529}" srcOrd="0" destOrd="5" presId="urn:microsoft.com/office/officeart/2005/8/layout/hList1"/>
    <dgm:cxn modelId="{787FDF10-A8FF-475E-99D9-53A1B276E9E9}" srcId="{930452E1-293A-4804-9AD2-E53B94608D56}" destId="{86E65A4E-F0CF-4298-8774-4F8E39D8A913}" srcOrd="3" destOrd="0" parTransId="{FB0EACAE-92B9-4CD1-A92E-E12438E601ED}" sibTransId="{E9FD03F6-779F-4260-B3CC-470B4C1F86BE}"/>
    <dgm:cxn modelId="{4A300C14-FFC9-4D06-BF56-C35B67DE87B5}" srcId="{984116C9-7CB8-4743-8FBA-68A8BA0D0389}" destId="{886D7D94-4B12-4BBD-AC65-9488B0903CE3}" srcOrd="4" destOrd="0" parTransId="{96359D3A-D8C0-46DC-9DD5-36083F698AAD}" sibTransId="{3DF9A10D-8961-4288-9D90-5F4D01B6B0BB}"/>
    <dgm:cxn modelId="{CFF93A18-0A6B-4018-BE08-C2BDC04BDCFE}" srcId="{984116C9-7CB8-4743-8FBA-68A8BA0D0389}" destId="{19DA0A5A-4CEC-40A0-B89C-ECAE1621D496}" srcOrd="7" destOrd="0" parTransId="{6160CD0E-F371-4671-9A1E-65539593423D}" sibTransId="{DCEE8B27-9D8F-4374-889E-60F6BD52CD20}"/>
    <dgm:cxn modelId="{693CB719-08A5-41CA-986C-46AC44EF4A7D}" srcId="{984116C9-7CB8-4743-8FBA-68A8BA0D0389}" destId="{62C31E7C-46AB-4FB4-B94E-18293323E062}" srcOrd="10" destOrd="0" parTransId="{0DD72877-48F3-463D-BF96-5D6284685FBC}" sibTransId="{1CF720F5-B1A8-46E7-BA75-AC85525FBDAC}"/>
    <dgm:cxn modelId="{77451C1B-3427-44DB-8A7A-EC36CD149A07}" type="presOf" srcId="{6ABE1E81-60D4-4465-B426-DE0D21033579}" destId="{11FB7C73-6081-42C7-8E15-28075061167B}" srcOrd="0" destOrd="6" presId="urn:microsoft.com/office/officeart/2005/8/layout/hList1"/>
    <dgm:cxn modelId="{03D7531B-41AA-4513-AE04-7C45F7192B3D}" type="presOf" srcId="{BC262E59-D52D-41A5-8B13-F2DE0F26AE9E}" destId="{0045AAE0-9BB3-4F66-A39D-FC0233DDC39E}" srcOrd="0" destOrd="6" presId="urn:microsoft.com/office/officeart/2005/8/layout/hList1"/>
    <dgm:cxn modelId="{6F4AE826-DA41-48EA-B2D7-C12E41D97B45}" srcId="{984116C9-7CB8-4743-8FBA-68A8BA0D0389}" destId="{01B40DC1-D204-4D38-BEF0-CE13C0754A82}" srcOrd="12" destOrd="0" parTransId="{1570DE04-1CBF-40DE-98AC-3C57960ED86A}" sibTransId="{F198C65A-6683-4859-B792-CA9D392B55DA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20AC662E-6828-42F0-BB2E-6D7DB8AD62FA}" srcId="{4F795D33-588E-4F04-A4A9-549DB1C8E26C}" destId="{B81412FB-99C4-4AAC-AE34-CB6CCAF29339}" srcOrd="7" destOrd="0" parTransId="{F7F4D914-2B06-45C9-BBB7-97140CE1DFED}" sibTransId="{0C636096-FC50-442D-9797-D7FF51917B7C}"/>
    <dgm:cxn modelId="{59F1D530-B0FB-461E-BA05-FD29B4F2A125}" type="presOf" srcId="{F7FBFA0C-6FD8-4D3B-8E79-954B0081ECCB}" destId="{0045AAE0-9BB3-4F66-A39D-FC0233DDC39E}" srcOrd="0" destOrd="17" presId="urn:microsoft.com/office/officeart/2005/8/layout/hList1"/>
    <dgm:cxn modelId="{79D16F32-1800-49CC-B4F7-E84FA9698FE4}" srcId="{930452E1-293A-4804-9AD2-E53B94608D56}" destId="{015280BD-5E28-4FF2-AC67-0EB0780A3C55}" srcOrd="7" destOrd="0" parTransId="{0DA532D7-7D3F-4A1E-87FC-7111DCDD5C7D}" sibTransId="{23F4C74A-26E4-4323-BE43-2EB08D2A4C30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07B6E534-D591-4442-8115-9E527BD10FF8}" srcId="{984116C9-7CB8-4743-8FBA-68A8BA0D0389}" destId="{2477165C-8B24-4970-86D0-B6CE0E854ED2}" srcOrd="9" destOrd="0" parTransId="{64ACE6AF-CC67-4002-84B0-4223DBD7DDD4}" sibTransId="{B1E23FA9-2256-498B-83AB-190147D66630}"/>
    <dgm:cxn modelId="{076FF934-64C4-410E-8DAF-C2A496945D49}" srcId="{4F795D33-588E-4F04-A4A9-549DB1C8E26C}" destId="{553CB54B-48EB-4BC0-B91E-6251775B511C}" srcOrd="8" destOrd="0" parTransId="{8F520273-9D99-4252-8302-D272CB8472AC}" sibTransId="{2D52D028-77A9-4560-8926-46A89BE078E1}"/>
    <dgm:cxn modelId="{9E137837-54C3-448A-BFFD-8C1035A775E5}" srcId="{4F795D33-588E-4F04-A4A9-549DB1C8E26C}" destId="{5D345214-0F35-448F-AD41-10E3D8D60F4A}" srcOrd="4" destOrd="0" parTransId="{8EAA3086-ADCC-4851-B9C5-298E89793FA5}" sibTransId="{E10C96DC-4880-4F9A-897F-EF51A201A998}"/>
    <dgm:cxn modelId="{2A96E23A-0E9C-4829-9334-B8F0F5AFCA72}" type="presOf" srcId="{5D345214-0F35-448F-AD41-10E3D8D60F4A}" destId="{34083978-5BA0-40E3-AB18-2F3A89BB9529}" srcOrd="0" destOrd="4" presId="urn:microsoft.com/office/officeart/2005/8/layout/hList1"/>
    <dgm:cxn modelId="{3ABF8A3B-5707-4689-A5B0-B91077B2DEA8}" type="presOf" srcId="{2477165C-8B24-4970-86D0-B6CE0E854ED2}" destId="{0045AAE0-9BB3-4F66-A39D-FC0233DDC39E}" srcOrd="0" destOrd="9" presId="urn:microsoft.com/office/officeart/2005/8/layout/hList1"/>
    <dgm:cxn modelId="{41A1D43C-E0AB-4831-A16A-14D2EA9EE5C8}" srcId="{984116C9-7CB8-4743-8FBA-68A8BA0D0389}" destId="{A9A78C14-6B8F-4D40-9DC3-09B8F9A82FB2}" srcOrd="2" destOrd="0" parTransId="{EA52EA4D-4B6F-495E-BCBC-84A09169B029}" sibTransId="{3D240CF3-F98C-4659-8267-B8CB73F03849}"/>
    <dgm:cxn modelId="{1A09453D-07FF-4A84-8BE2-936B01ADFECC}" srcId="{984116C9-7CB8-4743-8FBA-68A8BA0D0389}" destId="{A8252736-3533-4D0F-9225-D90397E80D03}" srcOrd="5" destOrd="0" parTransId="{2BA09AAE-E7F9-4F29-AAD6-D4CDDCB59F8D}" sibTransId="{3E34D0A6-F74B-4718-B09E-C4DD9D005509}"/>
    <dgm:cxn modelId="{FC1D483D-B130-46B9-B499-FF9FED5ACAF4}" type="presOf" srcId="{658B309F-A1B9-4F9F-84E9-6AB5B4D729E3}" destId="{0045AAE0-9BB3-4F66-A39D-FC0233DDC39E}" srcOrd="0" destOrd="1" presId="urn:microsoft.com/office/officeart/2005/8/layout/hList1"/>
    <dgm:cxn modelId="{7DFAB73E-9604-4649-887A-ABCFECBB523F}" type="presOf" srcId="{B81412FB-99C4-4AAC-AE34-CB6CCAF29339}" destId="{34083978-5BA0-40E3-AB18-2F3A89BB9529}" srcOrd="0" destOrd="7" presId="urn:microsoft.com/office/officeart/2005/8/layout/hList1"/>
    <dgm:cxn modelId="{1D11A443-F5E3-4A12-A2A3-3D2165665A53}" srcId="{984116C9-7CB8-4743-8FBA-68A8BA0D0389}" destId="{1CCDB025-CF93-45E9-9382-7B421AB18F83}" srcOrd="18" destOrd="0" parTransId="{0B859DC0-15F6-49F5-A6D5-D0F42F1D625A}" sibTransId="{455B46E1-E992-49B7-97B0-29C381E9F223}"/>
    <dgm:cxn modelId="{93F0E043-714F-48A4-8C2D-1FEE054B5B46}" srcId="{930452E1-293A-4804-9AD2-E53B94608D56}" destId="{6ABE1E81-60D4-4465-B426-DE0D21033579}" srcOrd="6" destOrd="0" parTransId="{22E4B45D-E390-4B00-85F6-A22D0C162A0A}" sibTransId="{C4545F84-493F-4A8C-9219-DA3D44A0D028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94D29846-FF75-4F08-B1DF-CA4EC1219424}" type="presOf" srcId="{AA9B8B3C-DE53-4A81-9D39-321CE0DB9A1F}" destId="{34083978-5BA0-40E3-AB18-2F3A89BB9529}" srcOrd="0" destOrd="6" presId="urn:microsoft.com/office/officeart/2005/8/layout/hList1"/>
    <dgm:cxn modelId="{B54DF047-DCD6-4505-AC16-7BF66C000908}" type="presOf" srcId="{9F4D5CE2-F833-48E4-BBA1-A1700704FC47}" destId="{34083978-5BA0-40E3-AB18-2F3A89BB9529}" srcOrd="0" destOrd="2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71137F49-B81D-491D-8094-41F7B2FE7AC2}" type="presOf" srcId="{69ED3026-9F15-4A4F-A5A4-56867497CCA2}" destId="{0045AAE0-9BB3-4F66-A39D-FC0233DDC39E}" srcOrd="0" destOrd="3" presId="urn:microsoft.com/office/officeart/2005/8/layout/hList1"/>
    <dgm:cxn modelId="{0438454D-30EA-48DF-99BA-89D692C7B07A}" srcId="{984116C9-7CB8-4743-8FBA-68A8BA0D0389}" destId="{AB4DDA3B-F3B3-4A14-B828-21DC20B8D8F0}" srcOrd="13" destOrd="0" parTransId="{A6D56B19-EF85-4BA9-99CF-7EA2F381A820}" sibTransId="{A5A49B0D-E68A-4914-9872-C9181579763D}"/>
    <dgm:cxn modelId="{76E8BD4D-DFAF-4E94-AA8C-09902DCE1499}" type="presOf" srcId="{553CB54B-48EB-4BC0-B91E-6251775B511C}" destId="{34083978-5BA0-40E3-AB18-2F3A89BB9529}" srcOrd="0" destOrd="8" presId="urn:microsoft.com/office/officeart/2005/8/layout/hList1"/>
    <dgm:cxn modelId="{5822D151-21A4-4435-B3DB-103C23BD6A72}" srcId="{984116C9-7CB8-4743-8FBA-68A8BA0D0389}" destId="{4BBA635C-D162-422E-A9AA-F32654AA5FA9}" srcOrd="16" destOrd="0" parTransId="{338AC02E-0E3A-4FE0-91FF-F9BD7EC7B193}" sibTransId="{BC25AD5F-960C-41D9-95A2-5BEDE4E2F7B0}"/>
    <dgm:cxn modelId="{7BC88959-1F97-43EC-A876-69ED6ADE4F20}" srcId="{984116C9-7CB8-4743-8FBA-68A8BA0D0389}" destId="{C2199403-994C-4765-B481-00B8089E1307}" srcOrd="19" destOrd="0" parTransId="{5BBD1909-71B3-4BA6-B65A-449AA5194C21}" sibTransId="{6ECC7F1C-958B-40BC-8DF8-29BED23CD075}"/>
    <dgm:cxn modelId="{2A4BF35B-7866-4709-8F2F-A0FBA63520C6}" srcId="{4F795D33-588E-4F04-A4A9-549DB1C8E26C}" destId="{43B72838-1A17-4F6F-BD6D-C789101B4D9F}" srcOrd="5" destOrd="0" parTransId="{124CBC6F-A127-4556-B511-B78F06851F76}" sibTransId="{B3E6BA2A-0CF5-47DC-AF3C-6CC1F6C292B9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5C29305E-8312-4BEB-B49A-417E0C91BFBF}" srcId="{930452E1-293A-4804-9AD2-E53B94608D56}" destId="{568827DF-1B26-46AD-94F4-71779D27FF49}" srcOrd="1" destOrd="0" parTransId="{4DA00F81-98AD-4C3F-B241-D62060DA4B2C}" sibTransId="{6B3356F7-56AD-4099-803B-94DC1B55073C}"/>
    <dgm:cxn modelId="{AA47CE62-71D0-486B-BBD4-6D04734D3837}" srcId="{984116C9-7CB8-4743-8FBA-68A8BA0D0389}" destId="{541672F1-F7F9-4BD2-9EEF-2C0A2B08F995}" srcOrd="8" destOrd="0" parTransId="{FE6E1355-197B-4C10-B979-3FE0041BB6F0}" sibTransId="{CDB7D6D8-3FD3-476B-A0ED-B70B23310205}"/>
    <dgm:cxn modelId="{E24A0167-4E18-4479-B011-69019BB2A3A0}" type="presOf" srcId="{4BBA635C-D162-422E-A9AA-F32654AA5FA9}" destId="{0045AAE0-9BB3-4F66-A39D-FC0233DDC39E}" srcOrd="0" destOrd="16" presId="urn:microsoft.com/office/officeart/2005/8/layout/hList1"/>
    <dgm:cxn modelId="{C231796B-D084-4F9A-8D7A-F8C4790FFFDA}" type="presOf" srcId="{D1669A27-9B1E-47A1-97CC-7D066D343FBE}" destId="{0045AAE0-9BB3-4F66-A39D-FC0233DDC39E}" srcOrd="0" destOrd="11" presId="urn:microsoft.com/office/officeart/2005/8/layout/hList1"/>
    <dgm:cxn modelId="{30EA6E74-26AC-498D-9979-450195D4EA90}" srcId="{930452E1-293A-4804-9AD2-E53B94608D56}" destId="{A7D23C32-801E-46DC-B6BE-80A66BC1A8F4}" srcOrd="9" destOrd="0" parTransId="{597F448C-8B0A-47FF-82B1-0C09AE0B3E45}" sibTransId="{E522FB17-99F3-4FD9-884A-488D8C1E087A}"/>
    <dgm:cxn modelId="{17693477-387F-4CEF-935F-356939A92787}" type="presOf" srcId="{E3ACBA53-97B2-4BD7-AC45-7D3012696CF2}" destId="{0045AAE0-9BB3-4F66-A39D-FC0233DDC39E}" srcOrd="0" destOrd="15" presId="urn:microsoft.com/office/officeart/2005/8/layout/hList1"/>
    <dgm:cxn modelId="{77ECF177-44F9-44E5-82DA-93637EC57EFD}" srcId="{984116C9-7CB8-4743-8FBA-68A8BA0D0389}" destId="{F7FBFA0C-6FD8-4D3B-8E79-954B0081ECCB}" srcOrd="17" destOrd="0" parTransId="{34FDF461-B258-465C-94A1-3C7A3A2A32A3}" sibTransId="{2BEA75BD-8975-422B-9148-4A1320CF7748}"/>
    <dgm:cxn modelId="{4EB59A7D-2913-4C82-A2D5-0C5D50B09C87}" type="presOf" srcId="{06F96A07-F3C0-4166-A313-1EA97A4E8E83}" destId="{34083978-5BA0-40E3-AB18-2F3A89BB9529}" srcOrd="0" destOrd="3" presId="urn:microsoft.com/office/officeart/2005/8/layout/hList1"/>
    <dgm:cxn modelId="{B8618981-6D64-4272-BA07-264BFE215ED9}" type="presOf" srcId="{A7D23C32-801E-46DC-B6BE-80A66BC1A8F4}" destId="{11FB7C73-6081-42C7-8E15-28075061167B}" srcOrd="0" destOrd="9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85520E87-5C31-4E8B-9297-79971555DA65}" srcId="{984116C9-7CB8-4743-8FBA-68A8BA0D0389}" destId="{D1669A27-9B1E-47A1-97CC-7D066D343FBE}" srcOrd="11" destOrd="0" parTransId="{A3F39E51-A16E-4317-B5B3-90ABDEDDE406}" sibTransId="{1C661EE6-0B03-4B26-8B34-52DAF5BC5EFC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9F942A88-D17B-412F-942F-FA2F80F58921}" srcId="{930452E1-293A-4804-9AD2-E53B94608D56}" destId="{9FBF1DF7-F5FE-4972-9C8A-3CABBB8CFA41}" srcOrd="4" destOrd="0" parTransId="{22A833B9-8460-48EC-B13A-F9BC8EAE8222}" sibTransId="{ECD0C73D-A79F-4F4D-A587-DBC1A57F4D67}"/>
    <dgm:cxn modelId="{C729738B-B4F3-49AF-AFDC-8181BCB51046}" type="presOf" srcId="{A9A78C14-6B8F-4D40-9DC3-09B8F9A82FB2}" destId="{0045AAE0-9BB3-4F66-A39D-FC0233DDC39E}" srcOrd="0" destOrd="2" presId="urn:microsoft.com/office/officeart/2005/8/layout/hList1"/>
    <dgm:cxn modelId="{D578ED8B-EFA6-4C0A-86CE-0812BF4A15E5}" srcId="{984116C9-7CB8-4743-8FBA-68A8BA0D0389}" destId="{69ED3026-9F15-4A4F-A5A4-56867497CCA2}" srcOrd="3" destOrd="0" parTransId="{C6ADC305-B8D6-458C-9B48-5EADA303A084}" sibTransId="{21C30504-8FDB-4836-9BDB-A3A419FDBE09}"/>
    <dgm:cxn modelId="{B93D1D8C-BD25-4268-BF92-40B5BD46A1E7}" srcId="{4F795D33-588E-4F04-A4A9-549DB1C8E26C}" destId="{A4BC301D-DEA3-4F0D-9A62-3DC0FD520F0A}" srcOrd="1" destOrd="0" parTransId="{3B89AF4E-2932-4D77-8C6C-4A51B28D9BD5}" sibTransId="{7D5FE996-E5BE-427C-9E83-7B2A93368D6F}"/>
    <dgm:cxn modelId="{EB55FD90-9A11-4BBA-81CC-EAFD09101FCE}" type="presOf" srcId="{19DA0A5A-4CEC-40A0-B89C-ECAE1621D496}" destId="{0045AAE0-9BB3-4F66-A39D-FC0233DDC39E}" srcOrd="0" destOrd="7" presId="urn:microsoft.com/office/officeart/2005/8/layout/hList1"/>
    <dgm:cxn modelId="{966BCC92-03B0-4109-B948-045657A7913C}" type="presOf" srcId="{01B40DC1-D204-4D38-BEF0-CE13C0754A82}" destId="{0045AAE0-9BB3-4F66-A39D-FC0233DDC39E}" srcOrd="0" destOrd="12" presId="urn:microsoft.com/office/officeart/2005/8/layout/hList1"/>
    <dgm:cxn modelId="{4AC79B94-B896-43F1-9DC2-ADF161250D74}" type="presOf" srcId="{18B02B04-91AF-4F27-9228-9C9A0CC75731}" destId="{0045AAE0-9BB3-4F66-A39D-FC0233DDC39E}" srcOrd="0" destOrd="14" presId="urn:microsoft.com/office/officeart/2005/8/layout/hList1"/>
    <dgm:cxn modelId="{55D5EC97-7E5F-4A31-9E61-289A494B35A0}" srcId="{930452E1-293A-4804-9AD2-E53B94608D56}" destId="{2A4C2108-CBEA-4414-AF11-2499315F9AEB}" srcOrd="5" destOrd="0" parTransId="{31BC3E09-3A3B-49C5-8DF8-108DEADBC5EC}" sibTransId="{EA7A18A6-3EC4-477A-AB12-1D1D31FEF921}"/>
    <dgm:cxn modelId="{3D776E98-A4CB-4E08-AC1E-869818890562}" srcId="{930452E1-293A-4804-9AD2-E53B94608D56}" destId="{2D6FA18D-C418-495F-8E33-6C38FA4003EC}" srcOrd="2" destOrd="0" parTransId="{03D3C54D-39C7-4AA8-82B7-B5938388B73C}" sibTransId="{FC4B6A43-35C5-497C-B569-65FA9AB523DF}"/>
    <dgm:cxn modelId="{7C5D619D-EC2F-444D-9F6B-B04C23193559}" type="presOf" srcId="{62C31E7C-46AB-4FB4-B94E-18293323E062}" destId="{0045AAE0-9BB3-4F66-A39D-FC0233DDC39E}" srcOrd="0" destOrd="10" presId="urn:microsoft.com/office/officeart/2005/8/layout/hList1"/>
    <dgm:cxn modelId="{EACCE19D-F0DC-487F-83DA-C874F4C81AE7}" type="presOf" srcId="{015280BD-5E28-4FF2-AC67-0EB0780A3C55}" destId="{11FB7C73-6081-42C7-8E15-28075061167B}" srcOrd="0" destOrd="7" presId="urn:microsoft.com/office/officeart/2005/8/layout/hList1"/>
    <dgm:cxn modelId="{56C8D49F-D1AA-41E9-A6B7-EC5252520780}" type="presOf" srcId="{86E65A4E-F0CF-4298-8774-4F8E39D8A913}" destId="{11FB7C73-6081-42C7-8E15-28075061167B}" srcOrd="0" destOrd="3" presId="urn:microsoft.com/office/officeart/2005/8/layout/hList1"/>
    <dgm:cxn modelId="{EF7FA3A2-5D47-4AC8-BD87-A444328638F9}" type="presOf" srcId="{AB4DDA3B-F3B3-4A14-B828-21DC20B8D8F0}" destId="{0045AAE0-9BB3-4F66-A39D-FC0233DDC39E}" srcOrd="0" destOrd="13" presId="urn:microsoft.com/office/officeart/2005/8/layout/hList1"/>
    <dgm:cxn modelId="{DAEFDAA6-C7CC-4F41-8126-BB1C52B0BF98}" type="presOf" srcId="{568827DF-1B26-46AD-94F4-71779D27FF49}" destId="{11FB7C73-6081-42C7-8E15-28075061167B}" srcOrd="0" destOrd="1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5C55D7AF-FE34-4912-B370-17FED3BFCF10}" srcId="{930452E1-293A-4804-9AD2-E53B94608D56}" destId="{69917AB1-A519-49BF-8EC9-B1ED0A0579C1}" srcOrd="8" destOrd="0" parTransId="{390EFDB0-B5A2-4CCA-8974-3FFA4CE0E04F}" sibTransId="{3DC1DC9E-7D43-4038-AF50-F12DA3A20C37}"/>
    <dgm:cxn modelId="{1A028BB1-5CEF-4D68-BF06-921240433A12}" type="presOf" srcId="{A8252736-3533-4D0F-9225-D90397E80D03}" destId="{0045AAE0-9BB3-4F66-A39D-FC0233DDC39E}" srcOrd="0" destOrd="5" presId="urn:microsoft.com/office/officeart/2005/8/layout/hList1"/>
    <dgm:cxn modelId="{1C069BB3-D10A-4B5B-A3F9-5C80BFAB7024}" srcId="{984116C9-7CB8-4743-8FBA-68A8BA0D0389}" destId="{E3ACBA53-97B2-4BD7-AC45-7D3012696CF2}" srcOrd="15" destOrd="0" parTransId="{548C3D8D-DBD7-4E3F-A7F4-FDA71E8F4B3E}" sibTransId="{02463477-82B9-435D-BB1B-F87B892CF51C}"/>
    <dgm:cxn modelId="{5477BEB5-95DA-4617-9DBC-4D6EBB060271}" srcId="{4F795D33-588E-4F04-A4A9-549DB1C8E26C}" destId="{AA9B8B3C-DE53-4A81-9D39-321CE0DB9A1F}" srcOrd="6" destOrd="0" parTransId="{4D514BCC-D97A-476B-A8BA-702125F8FEA1}" sibTransId="{E9342826-6676-4E0F-9097-2EBA0FE7A50A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0063E7BD-9049-4468-BC1A-3A8C8792DD49}" type="presOf" srcId="{2D6FA18D-C418-495F-8E33-6C38FA4003EC}" destId="{11FB7C73-6081-42C7-8E15-28075061167B}" srcOrd="0" destOrd="2" presId="urn:microsoft.com/office/officeart/2005/8/layout/hList1"/>
    <dgm:cxn modelId="{52CA9BBE-B063-4C1D-87DA-5133410BC449}" srcId="{984116C9-7CB8-4743-8FBA-68A8BA0D0389}" destId="{BC262E59-D52D-41A5-8B13-F2DE0F26AE9E}" srcOrd="6" destOrd="0" parTransId="{796476D2-3AC8-40D8-976C-5E9CD873CA2D}" sibTransId="{D3C2587C-BD6B-4BF3-A206-6DE0F8BD37CD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155147CA-4BB7-4982-B7DA-C235EBC9F22D}" srcId="{4F795D33-588E-4F04-A4A9-549DB1C8E26C}" destId="{9F4D5CE2-F833-48E4-BBA1-A1700704FC47}" srcOrd="2" destOrd="0" parTransId="{E975EDC2-48A7-4FEB-9569-04E1D08BBFA4}" sibTransId="{71443853-7064-42F9-982C-EA0F3D6B3BC6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6DAA6CD5-EA8B-4892-B611-C2787601BCFE}" type="presOf" srcId="{2A4C2108-CBEA-4414-AF11-2499315F9AEB}" destId="{11FB7C73-6081-42C7-8E15-28075061167B}" srcOrd="0" destOrd="5" presId="urn:microsoft.com/office/officeart/2005/8/layout/hList1"/>
    <dgm:cxn modelId="{C4271AD6-C88A-455B-ADBA-C6B508D6664D}" type="presOf" srcId="{C2199403-994C-4765-B481-00B8089E1307}" destId="{0045AAE0-9BB3-4F66-A39D-FC0233DDC39E}" srcOrd="0" destOrd="19" presId="urn:microsoft.com/office/officeart/2005/8/layout/hList1"/>
    <dgm:cxn modelId="{1EAA49E4-0B59-4324-87EA-633BEE0D4AE5}" type="presOf" srcId="{1CCDB025-CF93-45E9-9382-7B421AB18F83}" destId="{0045AAE0-9BB3-4F66-A39D-FC0233DDC39E}" srcOrd="0" destOrd="18" presId="urn:microsoft.com/office/officeart/2005/8/layout/hList1"/>
    <dgm:cxn modelId="{9AC71AEB-2E19-4F82-BCF2-C170BE3C6380}" type="presOf" srcId="{69917AB1-A519-49BF-8EC9-B1ED0A0579C1}" destId="{11FB7C73-6081-42C7-8E15-28075061167B}" srcOrd="0" destOrd="8" presId="urn:microsoft.com/office/officeart/2005/8/layout/hList1"/>
    <dgm:cxn modelId="{A9FA9FF1-3D93-4895-9176-455875A71C64}" type="presOf" srcId="{541672F1-F7F9-4BD2-9EEF-2C0A2B08F995}" destId="{0045AAE0-9BB3-4F66-A39D-FC0233DDC39E}" srcOrd="0" destOrd="8" presId="urn:microsoft.com/office/officeart/2005/8/layout/hList1"/>
    <dgm:cxn modelId="{0831EEF3-F711-45E6-8407-0047E2F4A826}" type="presOf" srcId="{886D7D94-4B12-4BBD-AC65-9488B0903CE3}" destId="{0045AAE0-9BB3-4F66-A39D-FC0233DDC39E}" srcOrd="0" destOrd="4" presId="urn:microsoft.com/office/officeart/2005/8/layout/hList1"/>
    <dgm:cxn modelId="{845F76F9-617C-476A-B874-E582793C49EA}" srcId="{984116C9-7CB8-4743-8FBA-68A8BA0D0389}" destId="{18B02B04-91AF-4F27-9228-9C9A0CC75731}" srcOrd="14" destOrd="0" parTransId="{989F4E1D-EB35-4743-A686-64585D7C034B}" sibTransId="{6B077747-342A-44B2-9DBC-550C40F1E2B5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78256"/>
          <a:ext cx="2515341" cy="42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78256"/>
        <a:ext cx="2515341" cy="424508"/>
      </dsp:txXfrm>
    </dsp:sp>
    <dsp:sp modelId="{0045AAE0-9BB3-4F66-A39D-FC0233DDC39E}">
      <dsp:nvSpPr>
        <dsp:cNvPr id="0" name=""/>
        <dsp:cNvSpPr/>
      </dsp:nvSpPr>
      <dsp:spPr>
        <a:xfrm>
          <a:off x="2579" y="602764"/>
          <a:ext cx="2515341" cy="45896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Bartenders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Cashiers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Childcare Workers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Restaurant Cooks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Dishwashers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Fast Food and Counter Workers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Food Preparation Workers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Hairdressers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Janitors and Cleaners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Laundry and Dry-Cleaning Workers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Maids and Housekeeping Cleaners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Preschool Teachers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Receptionists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Retail Salespersons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Security Guards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Substitute Teachers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Waitstaff</a:t>
          </a:r>
          <a:endParaRPr lang="en-US" sz="1100" kern="1200">
            <a:latin typeface="Tw Cen MT" panose="020B0602020104020603" pitchFamily="34" charset="0"/>
          </a:endParaRPr>
        </a:p>
      </dsp:txBody>
      <dsp:txXfrm>
        <a:off x="2579" y="602764"/>
        <a:ext cx="2515341" cy="4589639"/>
      </dsp:txXfrm>
    </dsp:sp>
    <dsp:sp modelId="{1A385492-E76F-4B22-9064-58D648E04DA7}">
      <dsp:nvSpPr>
        <dsp:cNvPr id="0" name=""/>
        <dsp:cNvSpPr/>
      </dsp:nvSpPr>
      <dsp:spPr>
        <a:xfrm>
          <a:off x="2870069" y="178256"/>
          <a:ext cx="2515341" cy="42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78256"/>
        <a:ext cx="2515341" cy="424508"/>
      </dsp:txXfrm>
    </dsp:sp>
    <dsp:sp modelId="{11FB7C73-6081-42C7-8E15-28075061167B}">
      <dsp:nvSpPr>
        <dsp:cNvPr id="0" name=""/>
        <dsp:cNvSpPr/>
      </dsp:nvSpPr>
      <dsp:spPr>
        <a:xfrm>
          <a:off x="2870069" y="602764"/>
          <a:ext cx="2515341" cy="45896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Construction Laborers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Customer Service Reps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Light Truck Drivers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Medical Assistants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Nursing Assistants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Office Clerks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Pharmacy Techs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Roofers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Tellers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Veterinary Techs</a:t>
          </a:r>
          <a:endParaRPr lang="en-US" sz="1100" kern="1200">
            <a:latin typeface="Tw Cen MT" panose="020B0602020104020603" pitchFamily="34" charset="0"/>
          </a:endParaRPr>
        </a:p>
      </dsp:txBody>
      <dsp:txXfrm>
        <a:off x="2870069" y="602764"/>
        <a:ext cx="2515341" cy="4589639"/>
      </dsp:txXfrm>
    </dsp:sp>
    <dsp:sp modelId="{528B556C-5429-4133-8BB3-15AEA9F447C7}">
      <dsp:nvSpPr>
        <dsp:cNvPr id="0" name=""/>
        <dsp:cNvSpPr/>
      </dsp:nvSpPr>
      <dsp:spPr>
        <a:xfrm>
          <a:off x="5737558" y="178256"/>
          <a:ext cx="2515341" cy="42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78256"/>
        <a:ext cx="2515341" cy="424508"/>
      </dsp:txXfrm>
    </dsp:sp>
    <dsp:sp modelId="{34083978-5BA0-40E3-AB18-2F3A89BB9529}">
      <dsp:nvSpPr>
        <dsp:cNvPr id="0" name=""/>
        <dsp:cNvSpPr/>
      </dsp:nvSpPr>
      <dsp:spPr>
        <a:xfrm>
          <a:off x="5737558" y="602764"/>
          <a:ext cx="2515341" cy="45896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Carpenters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Dental Assistants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Firefighters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100" b="1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Painters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Paramedics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100" kern="1200">
            <a:latin typeface="Tw Cen MT" panose="020B0602020104020603" pitchFamily="34" charset="0"/>
          </a:endParaRPr>
        </a:p>
      </dsp:txBody>
      <dsp:txXfrm>
        <a:off x="5737558" y="602764"/>
        <a:ext cx="2515341" cy="4589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0.12332</cdr:x>
      <cdr:y>0.54827</cdr:y>
    </cdr:from>
    <cdr:to>
      <cdr:x>0.39069</cdr:x>
      <cdr:y>0.84857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1007339" y="2716348"/>
          <a:ext cx="2183841" cy="14878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Brevard County's home prices rose along with the state during the mid-2000s housing boom. The county median price peaked at $331,000 in 2006 (2023 $).</a:t>
          </a:r>
        </a:p>
      </cdr:txBody>
    </cdr:sp>
  </cdr:relSizeAnchor>
  <cdr:relSizeAnchor xmlns:cdr="http://schemas.openxmlformats.org/drawingml/2006/chartDrawing">
    <cdr:from>
      <cdr:x>0.35855</cdr:x>
      <cdr:y>0.20873</cdr:y>
    </cdr:from>
    <cdr:to>
      <cdr:x>0.5585</cdr:x>
      <cdr:y>0.39645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928696" y="1034129"/>
          <a:ext cx="1633225" cy="930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bottoming out near $178,000 in 2011-12.</a:t>
          </a:r>
        </a:p>
      </cdr:txBody>
    </cdr:sp>
  </cdr:relSizeAnchor>
  <cdr:relSizeAnchor xmlns:cdr="http://schemas.openxmlformats.org/drawingml/2006/chartDrawing">
    <cdr:from>
      <cdr:x>0.7069</cdr:x>
      <cdr:y>0.45162</cdr:y>
    </cdr:from>
    <cdr:to>
      <cdr:x>0.97273</cdr:x>
      <cdr:y>0.65662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774077" y="2237522"/>
          <a:ext cx="2171343" cy="10156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now exceeds the boom-era peak ($353,000 in Q1-2 2023, compared to $400,000 statewide).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0.47233</cdr:x>
      <cdr:y>0.25588</cdr:y>
    </cdr:from>
    <cdr:to>
      <cdr:x>0.65798</cdr:x>
      <cdr:y>0.36984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7E680F6-6394-6BA7-7E0E-0B284765699F}"/>
            </a:ext>
          </a:extLst>
        </cdr:cNvPr>
        <cdr:cNvCxnSpPr/>
      </cdr:nvCxnSpPr>
      <cdr:spPr>
        <a:xfrm xmlns:a="http://schemas.openxmlformats.org/drawingml/2006/main" flipV="1">
          <a:off x="2933319" y="1095375"/>
          <a:ext cx="1152906" cy="4878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0.46248</cdr:x>
      <cdr:y>0.2656</cdr:y>
    </cdr:from>
    <cdr:to>
      <cdr:x>0.64178</cdr:x>
      <cdr:y>0.31522</cdr:y>
    </cdr:to>
    <cdr:sp macro="" textlink="">
      <cdr:nvSpPr>
        <cdr:cNvPr id="6" name="TextBox 5"/>
        <cdr:cNvSpPr txBox="1"/>
      </cdr:nvSpPr>
      <cdr:spPr>
        <a:xfrm xmlns:a="http://schemas.openxmlformats.org/drawingml/2006/main" rot="20214808">
          <a:off x="2872110" y="1136978"/>
          <a:ext cx="1113506" cy="212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+ 18,104 </a:t>
          </a:r>
          <a:r>
            <a:rPr lang="en-US" sz="1000" baseline="0" dirty="0">
              <a:latin typeface="Tw Cen MT" panose="020B0602020104020603" pitchFamily="34" charset="0"/>
            </a:rPr>
            <a:t>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0.47233</cdr:x>
      <cdr:y>0.64543</cdr:y>
    </cdr:from>
    <cdr:to>
      <cdr:x>0.65644</cdr:x>
      <cdr:y>0.74316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6A4C85F1-45B3-00C7-30CA-894C32BC4353}"/>
            </a:ext>
          </a:extLst>
        </cdr:cNvPr>
        <cdr:cNvCxnSpPr/>
      </cdr:nvCxnSpPr>
      <cdr:spPr>
        <a:xfrm xmlns:a="http://schemas.openxmlformats.org/drawingml/2006/main">
          <a:off x="2933319" y="2762952"/>
          <a:ext cx="1143381" cy="41839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0.4926</cdr:x>
      <cdr:y>0.63965</cdr:y>
    </cdr:from>
    <cdr:to>
      <cdr:x>0.64464</cdr:x>
      <cdr:y>0.69495</cdr:y>
    </cdr:to>
    <cdr:sp macro="" textlink="">
      <cdr:nvSpPr>
        <cdr:cNvPr id="10" name="TextBox 1"/>
        <cdr:cNvSpPr txBox="1"/>
      </cdr:nvSpPr>
      <cdr:spPr>
        <a:xfrm xmlns:a="http://schemas.openxmlformats.org/drawingml/2006/main" rot="1191330">
          <a:off x="3059170" y="2738217"/>
          <a:ext cx="944214" cy="2367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-14,032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0.88686</cdr:x>
      <cdr:y>0.14787</cdr:y>
    </cdr:from>
    <cdr:to>
      <cdr:x>0.98548</cdr:x>
      <cdr:y>0.23186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20229" y="685527"/>
          <a:ext cx="858495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0.6812</cdr:y>
    </cdr:from>
    <cdr:to>
      <cdr:x>0.98488</cdr:x>
      <cdr:y>0.76518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71" y="3158034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Brevard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539C2DD-34D8-B7FE-6725-33A6D13E3D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Brevard County’s home prices closely mirror statewide trends. The median single family price now exceeds the mid-2000s peak price.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Brevard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0228" y="1927715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Brevard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0228" y="1480163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858525-5410-470E-B353-B41DEB41C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835119"/>
              </p:ext>
            </p:extLst>
          </p:nvPr>
        </p:nvGraphicFramePr>
        <p:xfrm>
          <a:off x="487917" y="951782"/>
          <a:ext cx="8168166" cy="495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The county added nearly 4,100 rental units between 2012 and 2022 but </a:t>
            </a:r>
            <a:r>
              <a:rPr lang="en-US" sz="2000" i="1" dirty="0">
                <a:solidFill>
                  <a:srgbClr val="000000"/>
                </a:solidFill>
              </a:rPr>
              <a:t>lost</a:t>
            </a:r>
            <a:r>
              <a:rPr lang="en-US" sz="2000" dirty="0">
                <a:solidFill>
                  <a:srgbClr val="000000"/>
                </a:solidFill>
              </a:rPr>
              <a:t> units renting for $1,200 or less.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$1,000 (2022 $), Brevard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5721"/>
            <a:ext cx="611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427595" y="1424218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2012-2022: 4,072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over 18,000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14,000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997015"/>
              </p:ext>
            </p:extLst>
          </p:nvPr>
        </p:nvGraphicFramePr>
        <p:xfrm>
          <a:off x="-30355" y="1329042"/>
          <a:ext cx="6457950" cy="414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Brevard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7169550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$33,100-47,300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$886-$1,229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$52,960-75,680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$25-$36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$14-$18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$1,418-$1,967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$79,440-113,520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$38-$55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$22-$28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$2,127-$2,950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and renters make up the largest group of cost-burdened households in Brevard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Brevard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Brevard County housing wage: $26.44/hour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$1,375/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Brevard County, 2023: $22.32/hour. A full-time, year-round worker with this wage can afford $1,161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Brevard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Brevard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E0C0E5-3BF0-4B2F-BF88-3668426024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27393"/>
              </p:ext>
            </p:extLst>
          </p:nvPr>
        </p:nvGraphicFramePr>
        <p:xfrm>
          <a:off x="330292" y="1381874"/>
          <a:ext cx="8483415" cy="437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the state moratorium, then increased when filings were permitted again. Eviction filings have now risen above pre-pandemic levels, while foreclosure filings have fluctuated near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33735</TotalTime>
  <Words>917</Words>
  <Application>Microsoft Macintosh PowerPoint</Application>
  <PresentationFormat>On-screen Show (4:3)</PresentationFormat>
  <Paragraphs>132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Brevard County’s home prices closely mirror statewide trends. The median single family price now exceeds the mid-2000s peak price.</vt:lpstr>
      <vt:lpstr>The county added nearly 4,100 rental units between 2012 and 2022 but lost units renting for $1,200 or less.</vt:lpstr>
      <vt:lpstr>Affordable Housing Terminology</vt:lpstr>
      <vt:lpstr>2024 Brevard County Income (% AMI) and Housing Cost Limits</vt:lpstr>
      <vt:lpstr>Very low-income owners and renters make up the largest group of cost-burdened households in Brevard County.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now risen above pre-pandemic levels, while foreclosure filings have fluctuated near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243</cp:revision>
  <cp:lastPrinted>2023-04-13T16:00:22Z</cp:lastPrinted>
  <dcterms:created xsi:type="dcterms:W3CDTF">2021-07-20T20:40:42Z</dcterms:created>
  <dcterms:modified xsi:type="dcterms:W3CDTF">2024-06-28T19:53:52Z</dcterms:modified>
</cp:coreProperties>
</file>