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94" r:id="rId10"/>
    <p:sldId id="297" r:id="rId11"/>
    <p:sldId id="278" r:id="rId12"/>
    <p:sldId id="296" r:id="rId13"/>
    <p:sldId id="298" r:id="rId14"/>
    <p:sldId id="29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472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Broward!$I$13:$I$33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Broward!$J$13:$J$33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0A-4BD5-9EBD-FD49B3FF2A40}"/>
            </c:ext>
          </c:extLst>
        </c:ser>
        <c:ser>
          <c:idx val="0"/>
          <c:order val="1"/>
          <c:tx>
            <c:v>Palm Beach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Broward!$I$13:$I$33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Broward!$K$13:$K$33</c:f>
              <c:numCache>
                <c:formatCode>"$"#,##0</c:formatCode>
                <c:ptCount val="21"/>
                <c:pt idx="0">
                  <c:v>341091.73908999999</c:v>
                </c:pt>
                <c:pt idx="1">
                  <c:v>400873.478</c:v>
                </c:pt>
                <c:pt idx="2">
                  <c:v>480793.65091000003</c:v>
                </c:pt>
                <c:pt idx="3">
                  <c:v>498823.41278999997</c:v>
                </c:pt>
                <c:pt idx="4">
                  <c:v>482185.23869999999</c:v>
                </c:pt>
                <c:pt idx="5">
                  <c:v>386890.38548</c:v>
                </c:pt>
                <c:pt idx="6">
                  <c:v>266890.90906999999</c:v>
                </c:pt>
                <c:pt idx="7">
                  <c:v>249986.24478000001</c:v>
                </c:pt>
                <c:pt idx="8">
                  <c:v>226939.30632</c:v>
                </c:pt>
                <c:pt idx="9">
                  <c:v>250525.74040000001</c:v>
                </c:pt>
                <c:pt idx="10">
                  <c:v>308100</c:v>
                </c:pt>
                <c:pt idx="11">
                  <c:v>319919.72950000002</c:v>
                </c:pt>
                <c:pt idx="12">
                  <c:v>351466.24479999999</c:v>
                </c:pt>
                <c:pt idx="13">
                  <c:v>366004.16657</c:v>
                </c:pt>
                <c:pt idx="14">
                  <c:v>389283.9656</c:v>
                </c:pt>
                <c:pt idx="15">
                  <c:v>398679.60978</c:v>
                </c:pt>
                <c:pt idx="16">
                  <c:v>408684.00471000001</c:v>
                </c:pt>
                <c:pt idx="17">
                  <c:v>443582.30304999999</c:v>
                </c:pt>
                <c:pt idx="18">
                  <c:v>486204.79700000002</c:v>
                </c:pt>
                <c:pt idx="19">
                  <c:v>532946.70301000006</c:v>
                </c:pt>
                <c:pt idx="20">
                  <c:v>530000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590A-4BD5-9EBD-FD49B3FF2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'Broward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'Broward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'Broward 12-22'!$C$3:$D$3</c:f>
              <c:numCache>
                <c:formatCode>#,##0_);[Red]\(#,##0\)</c:formatCode>
                <c:ptCount val="2"/>
                <c:pt idx="0">
                  <c:v>63433</c:v>
                </c:pt>
                <c:pt idx="1">
                  <c:v>43200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05A-4C3B-928A-5A66313F02E1}"/>
            </c:ext>
          </c:extLst>
        </c:ser>
        <c:ser>
          <c:idx val="1"/>
          <c:order val="1"/>
          <c:tx>
            <c:strRef>
              <c:f>'Broward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'Broward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'Broward 12-22'!$C$4:$D$4</c:f>
              <c:numCache>
                <c:formatCode>#,##0_);[Red]\(#,##0\)</c:formatCode>
                <c:ptCount val="2"/>
                <c:pt idx="0">
                  <c:v>157058</c:v>
                </c:pt>
                <c:pt idx="1">
                  <c:v>230688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A-4C3B-928A-5A66313F02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66107</c:v>
                </c:pt>
                <c:pt idx="1">
                  <c:v>31008</c:v>
                </c:pt>
                <c:pt idx="2">
                  <c:v>27462</c:v>
                </c:pt>
                <c:pt idx="3">
                  <c:v>25005</c:v>
                </c:pt>
                <c:pt idx="4">
                  <c:v>77937</c:v>
                </c:pt>
                <c:pt idx="5">
                  <c:v>48846</c:v>
                </c:pt>
                <c:pt idx="6">
                  <c:v>35938</c:v>
                </c:pt>
                <c:pt idx="7">
                  <c:v>12880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2-4356-9010-4F85F8EA759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27022</c:v>
                </c:pt>
                <c:pt idx="1">
                  <c:v>28953</c:v>
                </c:pt>
                <c:pt idx="2">
                  <c:v>53641</c:v>
                </c:pt>
                <c:pt idx="3">
                  <c:v>211355</c:v>
                </c:pt>
                <c:pt idx="4">
                  <c:v>9504</c:v>
                </c:pt>
                <c:pt idx="5">
                  <c:v>9804</c:v>
                </c:pt>
                <c:pt idx="6">
                  <c:v>25466</c:v>
                </c:pt>
                <c:pt idx="7">
                  <c:v>62155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2-4356-9010-4F85F8EA75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Broward!$A$5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Broward!$B$3:$U$4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Broward!$B$5:$U$5</c:f>
              <c:numCache>
                <c:formatCode>_(* #,##0_);_(* \(#,##0\);_(* "-"??_);_(@_)</c:formatCode>
                <c:ptCount val="20"/>
                <c:pt idx="0">
                  <c:v>3917</c:v>
                </c:pt>
                <c:pt idx="1">
                  <c:v>3541</c:v>
                </c:pt>
                <c:pt idx="2">
                  <c:v>4139</c:v>
                </c:pt>
                <c:pt idx="3">
                  <c:v>3991</c:v>
                </c:pt>
                <c:pt idx="4">
                  <c:v>3011</c:v>
                </c:pt>
                <c:pt idx="5">
                  <c:v>856</c:v>
                </c:pt>
                <c:pt idx="6">
                  <c:v>2315</c:v>
                </c:pt>
                <c:pt idx="7">
                  <c:v>3648</c:v>
                </c:pt>
                <c:pt idx="8">
                  <c:v>3015</c:v>
                </c:pt>
                <c:pt idx="9">
                  <c:v>2265</c:v>
                </c:pt>
                <c:pt idx="10">
                  <c:v>2943</c:v>
                </c:pt>
                <c:pt idx="11">
                  <c:v>2556</c:v>
                </c:pt>
                <c:pt idx="12">
                  <c:v>3596</c:v>
                </c:pt>
                <c:pt idx="13">
                  <c:v>3994</c:v>
                </c:pt>
                <c:pt idx="14">
                  <c:v>5219</c:v>
                </c:pt>
                <c:pt idx="15">
                  <c:v>4848</c:v>
                </c:pt>
                <c:pt idx="16">
                  <c:v>4681</c:v>
                </c:pt>
                <c:pt idx="17">
                  <c:v>4433</c:v>
                </c:pt>
                <c:pt idx="18">
                  <c:v>4942</c:v>
                </c:pt>
                <c:pt idx="19">
                  <c:v>4614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7A-4CD9-9D83-49CB804F52DD}"/>
            </c:ext>
          </c:extLst>
        </c:ser>
        <c:ser>
          <c:idx val="1"/>
          <c:order val="1"/>
          <c:tx>
            <c:strRef>
              <c:f>Broward!$A$6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Broward!$B$3:$U$4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Broward!$B$6:$U$6</c:f>
              <c:numCache>
                <c:formatCode>_(* #,##0_);_(* \(#,##0\);_(* "-"??_);_(@_)</c:formatCode>
                <c:ptCount val="20"/>
                <c:pt idx="0">
                  <c:v>1009</c:v>
                </c:pt>
                <c:pt idx="1">
                  <c:v>898</c:v>
                </c:pt>
                <c:pt idx="2">
                  <c:v>869</c:v>
                </c:pt>
                <c:pt idx="3">
                  <c:v>819</c:v>
                </c:pt>
                <c:pt idx="4">
                  <c:v>789</c:v>
                </c:pt>
                <c:pt idx="5">
                  <c:v>44</c:v>
                </c:pt>
                <c:pt idx="6">
                  <c:v>253</c:v>
                </c:pt>
                <c:pt idx="7">
                  <c:v>223</c:v>
                </c:pt>
                <c:pt idx="8">
                  <c:v>209</c:v>
                </c:pt>
                <c:pt idx="9">
                  <c:v>216</c:v>
                </c:pt>
                <c:pt idx="10">
                  <c:v>283</c:v>
                </c:pt>
                <c:pt idx="11">
                  <c:v>319</c:v>
                </c:pt>
                <c:pt idx="12">
                  <c:v>476</c:v>
                </c:pt>
                <c:pt idx="13">
                  <c:v>711</c:v>
                </c:pt>
                <c:pt idx="14">
                  <c:v>678</c:v>
                </c:pt>
                <c:pt idx="15">
                  <c:v>582</c:v>
                </c:pt>
                <c:pt idx="16">
                  <c:v>710</c:v>
                </c:pt>
                <c:pt idx="17">
                  <c:v>562</c:v>
                </c:pt>
                <c:pt idx="18">
                  <c:v>708</c:v>
                </c:pt>
                <c:pt idx="19">
                  <c:v>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7A-4CD9-9D83-49CB804F5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6C43EED-5922-406F-96A3-03B28F61679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3F8529E6-E74F-4CE0-8BFB-C10F74D0C6CB}" type="parTrans" cxnId="{8235FD52-3079-4051-8B47-B9D970C6FD9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E7FD0A-44A3-41B6-9FD2-2DB0C4FDB5CE}" type="sibTrans" cxnId="{8235FD52-3079-4051-8B47-B9D970C6FD9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89C59A5-3A24-48C7-B3A9-8A8E33C081C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CAF46A1A-77AC-4B3F-8FB7-14A9ADEB9444}" type="parTrans" cxnId="{0552BACF-65C9-4698-B26F-7D73E78E9A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AA6CAD5-10AF-4185-9F66-D1700F7EE275}" type="sibTrans" cxnId="{0552BACF-65C9-4698-B26F-7D73E78E9A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D0BFD8-546E-47BE-9507-31EE31EA9FB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dirty="0">
            <a:latin typeface="Tw Cen MT" panose="020B0602020104020603" pitchFamily="34" charset="0"/>
          </a:endParaRPr>
        </a:p>
      </dgm:t>
    </dgm:pt>
    <dgm:pt modelId="{5F081BE4-2884-45E8-BC74-A1DD2A41AF27}" type="parTrans" cxnId="{496A9BA4-23D0-4748-B604-238087CD18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805D19-1B50-4D8D-9D06-0679503F0459}" type="sibTrans" cxnId="{496A9BA4-23D0-4748-B604-238087CD18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D4C8BE2-10DA-4B31-8412-9D7AE5A909E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795D0BAB-7EBA-446A-8B80-1DB65B56F6D9}" type="parTrans" cxnId="{C44816E4-5460-4F71-8249-1EAD03CB3DC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7757D41-2D04-47A8-8F8B-32A8FAF80847}" type="sibTrans" cxnId="{C44816E4-5460-4F71-8249-1EAD03CB3DC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B7820B-5C10-4FA5-8558-E8D713FFE81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1791689D-47A7-496F-A38F-3F22C0B7F7BC}" type="parTrans" cxnId="{ED561F5F-0517-45EE-88B3-9A8C30727E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131754-9245-4FB9-A8EA-8E1531FC278A}" type="sibTrans" cxnId="{ED561F5F-0517-45EE-88B3-9A8C30727ED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D34B18D-1F3C-468F-8DAA-D258CC7A49F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36FBC451-0B2B-4082-8220-8C77CE5B021E}" type="parTrans" cxnId="{B4B437C7-4EAD-496F-BD50-6ADAA3E4B1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617D6C9-6DBF-452E-A612-D988711B5E77}" type="sibTrans" cxnId="{B4B437C7-4EAD-496F-BD50-6ADAA3E4B1A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06DF75-37A4-4F63-BC59-C631A5B852F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40681438-DAEA-4376-AFC1-C946AAD4D0AC}" type="parTrans" cxnId="{3466514F-FB55-4D03-ACDE-0DE5710F5D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086DA7-A830-4513-84D6-D2CF17136070}" type="sibTrans" cxnId="{3466514F-FB55-4D03-ACDE-0DE5710F5D2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2404DC-7822-4097-B347-EE923BCE6BD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57FE838E-7D2D-4CC9-9DE1-45C7F07C520C}" type="parTrans" cxnId="{3F4D7734-24DB-4DD6-A1ED-3B08E38C2C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0BAD4F-B77B-40A3-B7DA-54DC457F735D}" type="sibTrans" cxnId="{3F4D7734-24DB-4DD6-A1ED-3B08E38C2C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764FDD-C551-4ECB-88CE-92CC456D79A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7FE82874-E803-498E-91F8-90AE400AC918}" type="parTrans" cxnId="{748F43D1-C178-4F56-ADE5-96318ACEF5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F141CA-9F10-4DEB-A5FB-654E3E2FD2DB}" type="sibTrans" cxnId="{748F43D1-C178-4F56-ADE5-96318ACEF5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F4CDC0-B621-4131-B021-89A87BDFFE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1F9EAF59-3900-471D-9A5F-F3B9CC56501C}" type="parTrans" cxnId="{033540F7-FF54-4388-9F54-26D7F4AB1B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7285B1E-3A8C-40B4-9FC9-5F74D89087C2}" type="sibTrans" cxnId="{033540F7-FF54-4388-9F54-26D7F4AB1B4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083C72-4896-42CA-AB38-7202617935B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02657C6C-FBCD-4132-B14F-8004F12A8EE8}" type="parTrans" cxnId="{E8C96AA8-0A74-40ED-912E-3FDA831738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020C3B-E74A-4BA3-8C5A-8DC9C6290B15}" type="sibTrans" cxnId="{E8C96AA8-0A74-40ED-912E-3FDA831738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5D85DD-6BD6-45D9-81B9-20ABB932383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116F82D7-F541-427F-B4C0-8269C70DF0AF}" type="parTrans" cxnId="{0BB054AA-1091-4444-9663-12E57155AE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39B953-DE82-4A65-98CE-25885C7D624D}" type="sibTrans" cxnId="{0BB054AA-1091-4444-9663-12E57155AE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973789-56AC-483A-91A1-2B7DD362956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C8B2428C-F9B7-4999-A604-0F3C63610B07}" type="parTrans" cxnId="{E630E11D-583C-429E-B066-563B05B9EB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5087FE-12A3-49D4-9F1D-AC057CD1C1D5}" type="sibTrans" cxnId="{E630E11D-583C-429E-B066-563B05B9EBE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386C35-3113-4E05-B84C-A51D8A5F7E1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F100F9BF-AD8B-4BD7-A7A4-0A8AECBF8551}" type="parTrans" cxnId="{8774FB67-9CFB-4D84-8B27-718133291B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D106BC8-3A81-414C-B249-A763A03ADA6B}" type="sibTrans" cxnId="{8774FB67-9CFB-4D84-8B27-718133291B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B10A9E-4ED8-4E78-9299-A298D7AFEDC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Maids and Housekeeping Cleaners</a:t>
          </a:r>
          <a:endParaRPr lang="en-US" dirty="0">
            <a:latin typeface="Tw Cen MT" panose="020B0602020104020603" pitchFamily="34" charset="0"/>
          </a:endParaRPr>
        </a:p>
      </dgm:t>
    </dgm:pt>
    <dgm:pt modelId="{A2FE8517-F8DA-4CC8-B33D-D5288D65AFEF}" type="parTrans" cxnId="{F91BD6E0-71B5-4BD3-810D-8AB98014D5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F472C80-1266-48C3-89EE-4EA52E0ADBD2}" type="sibTrans" cxnId="{F91BD6E0-71B5-4BD3-810D-8AB98014D5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4D741FA-0A17-44C9-B9D0-39971475A46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Preschool Teachers</a:t>
          </a:r>
          <a:endParaRPr lang="en-US" dirty="0">
            <a:latin typeface="Tw Cen MT" panose="020B0602020104020603" pitchFamily="34" charset="0"/>
          </a:endParaRPr>
        </a:p>
      </dgm:t>
    </dgm:pt>
    <dgm:pt modelId="{26A8204B-F4A7-43D6-A7A9-DD985D90428E}" type="parTrans" cxnId="{0858C0B3-7860-4EAD-90E3-36747797DC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65D251-7EBE-4833-8F0E-3BF3D63AA925}" type="sibTrans" cxnId="{0858C0B3-7860-4EAD-90E3-36747797DC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5AC240-D7CA-444D-A4E3-D488B72F6A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99B38337-2E39-4981-B1E7-A756FAE25FB1}" type="parTrans" cxnId="{C1341CBE-15BB-424B-A162-3EF21049F4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BD3F4D9-E2BC-4D85-BFF7-5AF44122C40C}" type="sibTrans" cxnId="{C1341CBE-15BB-424B-A162-3EF21049F4E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B953DF8-E58C-4590-93A6-2E3BCFFD0D8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BE03C317-1A26-4C98-8CA6-690808F419D8}" type="parTrans" cxnId="{5CAC0136-10E2-415E-8787-2533BE39D3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04C87A-6F9B-4570-BA0F-0F86EED14453}" type="sibTrans" cxnId="{5CAC0136-10E2-415E-8787-2533BE39D35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AB3086-DA46-4779-A1E2-B77CE8CBB44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71CB7B63-FE1D-4E4E-A4B3-679B0C50DD30}" type="parTrans" cxnId="{CB9B98BC-D4ED-4A7C-9277-85F3601E059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6BEDD53-A071-4C6D-8F6C-005A2CA761B5}" type="sibTrans" cxnId="{CB9B98BC-D4ED-4A7C-9277-85F3601E059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6662A2-310A-4CFA-A216-4483F046580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9466733B-5315-49F7-AF38-7A086EA06FE2}" type="parTrans" cxnId="{14C65C8E-E881-4EFF-A071-3BF6340017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B6DB67-5A3D-41C0-9CF0-638F102FFC6C}" type="sibTrans" cxnId="{14C65C8E-E881-4EFF-A071-3BF6340017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4FE7260-6E31-4E58-A709-34814C6EC79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C5AEEBD9-FC8C-4E36-B63B-76BF5EE2A503}" type="parTrans" cxnId="{CE6E5FD6-8513-45D9-B63A-002967D54F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C34F693-16CB-421B-B2A6-C6B25BD14F41}" type="sibTrans" cxnId="{CE6E5FD6-8513-45D9-B63A-002967D54FF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ADEEDD-DEA3-4CA9-8696-5E357522EB1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E376BF8F-D45F-4300-A16E-AA68DC489636}" type="parTrans" cxnId="{E17F05B4-2E3D-4CE8-BA68-19502CFF1C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B74919-0E46-459F-8E32-7D4A4D8A3B7A}" type="sibTrans" cxnId="{E17F05B4-2E3D-4CE8-BA68-19502CFF1C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A8CF5E8-5075-4DBB-9AC3-C11102AD212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F6B3E947-6C9B-4C00-9ED6-1E080E88DFDF}" type="parTrans" cxnId="{71B3D500-2183-42CF-89B5-FE15462ED1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EE7181-9944-415D-A7CF-79664DC60B7C}" type="sibTrans" cxnId="{71B3D500-2183-42CF-89B5-FE15462ED1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3800F5-0005-4793-B1BC-A7F7FCBA76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05A3C9F4-CAAB-424C-91F8-B74B99DEACB9}" type="parTrans" cxnId="{AB33CEED-838D-47EE-91EC-E48268CC57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436B5C-A3A4-4326-9170-404BF7654C6F}" type="sibTrans" cxnId="{AB33CEED-838D-47EE-91EC-E48268CC575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7AFEA9-4C91-46BC-80F3-2A5F9C9689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F6521677-BDF9-4DA9-9E87-2D41EE7BA396}" type="parTrans" cxnId="{67E6B6DE-1E17-44CF-966C-AEE6D64A4C6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89B197-7E64-401D-B490-F2C2F285CFC0}" type="sibTrans" cxnId="{67E6B6DE-1E17-44CF-966C-AEE6D64A4C6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95FE4E-1C68-4BC0-AFA5-DA77A17EED3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42A36EAA-22C6-437B-9A07-25FF5CC1F9C5}" type="parTrans" cxnId="{C79C60F7-BE5F-4421-AE2F-030246BA5F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AC572F-6C41-43B7-8689-5ABBC01861D4}" type="sibTrans" cxnId="{C79C60F7-BE5F-4421-AE2F-030246BA5F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B5F8585-F257-4440-9B52-1887B6BFF8B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FD53616E-FB7F-417B-B175-19284B2E8C8E}" type="parTrans" cxnId="{44C4BFC2-FA22-4826-B27A-9E2199886C7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48AB5A-A062-48A8-8B8D-E750D60BBE43}" type="sibTrans" cxnId="{44C4BFC2-FA22-4826-B27A-9E2199886C7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05ADC40-43C8-4C9A-BB72-27BE0EE9246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Clerks</a:t>
          </a:r>
          <a:endParaRPr lang="en-US" dirty="0">
            <a:latin typeface="Tw Cen MT" panose="020B0602020104020603" pitchFamily="34" charset="0"/>
          </a:endParaRPr>
        </a:p>
      </dgm:t>
    </dgm:pt>
    <dgm:pt modelId="{F10424D7-A3EC-43BB-AC28-853763C27537}" type="parTrans" cxnId="{76FFEE34-39DC-4DB1-BC75-F2592F783F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EE9457-78EC-457A-B8C1-6DA3ABE067B1}" type="sibTrans" cxnId="{76FFEE34-39DC-4DB1-BC75-F2592F783F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026287-5764-4EAF-A5DC-9BBAF6790EB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576CC8AE-F5E3-4F29-ACF1-2A37621B75D0}" type="parTrans" cxnId="{B5619563-1346-4B7D-A91C-B49D90AAADB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BA2CED-4A11-42BE-BB09-1170B7E0B1AD}" type="sibTrans" cxnId="{B5619563-1346-4B7D-A91C-B49D90AAADB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B82219-7281-4794-9320-476A494C807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AC772861-EF33-4050-AD28-9C19FF873A50}" type="parTrans" cxnId="{A7772834-B12B-411E-B020-9B508480CE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23CB5B-2832-4E97-8DC4-0D73AFBEAE95}" type="sibTrans" cxnId="{A7772834-B12B-411E-B020-9B508480CE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19F768-131B-409A-A507-6424CFBDE80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E5CA438-3666-43A5-899E-529E80BA8CE2}" type="parTrans" cxnId="{343E90C3-6DAC-4400-8BCF-00DEE4D4A4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AE180A3-CE02-42CA-9C43-F0DE8F927334}" type="sibTrans" cxnId="{343E90C3-6DAC-4400-8BCF-00DEE4D4A42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283184-1EDC-4749-ADA2-AED37B3AD67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97BC52E4-492E-4E4C-B5A1-BE18DCBFC600}" type="parTrans" cxnId="{D33128BA-0BC6-4785-A2BE-8387FF097E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C43DFE8-5289-4B76-B252-DF7E415C21CF}" type="sibTrans" cxnId="{D33128BA-0BC6-4785-A2BE-8387FF097E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1B3D500-2183-42CF-89B5-FE15462ED19C}" srcId="{930452E1-293A-4804-9AD2-E53B94608D56}" destId="{FA8CF5E8-5075-4DBB-9AC3-C11102AD2129}" srcOrd="3" destOrd="0" parTransId="{F6B3E947-6C9B-4C00-9ED6-1E080E88DFDF}" sibTransId="{53EE7181-9944-415D-A7CF-79664DC60B7C}"/>
    <dgm:cxn modelId="{648A9303-C9EE-49C7-B765-A097CA0DDA81}" type="presOf" srcId="{BDF4CDC0-B621-4131-B021-89A87BDFFE88}" destId="{0045AAE0-9BB3-4F66-A39D-FC0233DDC39E}" srcOrd="0" destOrd="6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1E4D9B07-C253-4164-945B-2F381DD5DAE2}" type="presOf" srcId="{2F7AFEA9-4C91-46BC-80F3-2A5F9C968964}" destId="{11FB7C73-6081-42C7-8E15-28075061167B}" srcOrd="0" destOrd="5" presId="urn:microsoft.com/office/officeart/2005/8/layout/hList1"/>
    <dgm:cxn modelId="{5490270D-4FAE-40C7-890B-12DF6D2D2A56}" type="presOf" srcId="{8919F768-131B-409A-A507-6424CFBDE805}" destId="{11FB7C73-6081-42C7-8E15-28075061167B}" srcOrd="0" destOrd="11" presId="urn:microsoft.com/office/officeart/2005/8/layout/hList1"/>
    <dgm:cxn modelId="{93D4900E-FB14-45B8-9087-A5BB12E69B59}" type="presOf" srcId="{15386C35-3113-4E05-B84C-A51D8A5F7E15}" destId="{0045AAE0-9BB3-4F66-A39D-FC0233DDC39E}" srcOrd="0" destOrd="10" presId="urn:microsoft.com/office/officeart/2005/8/layout/hList1"/>
    <dgm:cxn modelId="{29D89D16-B67C-48E0-8510-88DB68A73BEB}" type="presOf" srcId="{D89C59A5-3A24-48C7-B3A9-8A8E33C081CF}" destId="{34083978-5BA0-40E3-AB18-2F3A89BB9529}" srcOrd="0" destOrd="2" presId="urn:microsoft.com/office/officeart/2005/8/layout/hList1"/>
    <dgm:cxn modelId="{E630E11D-583C-429E-B066-563B05B9EBE1}" srcId="{984116C9-7CB8-4743-8FBA-68A8BA0D0389}" destId="{02973789-56AC-483A-91A1-2B7DD362956F}" srcOrd="9" destOrd="0" parTransId="{C8B2428C-F9B7-4999-A604-0F3C63610B07}" sibTransId="{3C5087FE-12A3-49D4-9F1D-AC057CD1C1D5}"/>
    <dgm:cxn modelId="{CB4E071F-CAC0-49B1-835F-61E28C0A281E}" type="presOf" srcId="{CD34B18D-1F3C-468F-8DAA-D258CC7A49F3}" destId="{0045AAE0-9BB3-4F66-A39D-FC0233DDC39E}" srcOrd="0" destOrd="2" presId="urn:microsoft.com/office/officeart/2005/8/layout/hList1"/>
    <dgm:cxn modelId="{C012CF21-A99E-41BC-875E-493DD590929E}" type="presOf" srcId="{B35D85DD-6BD6-45D9-81B9-20ABB9323839}" destId="{0045AAE0-9BB3-4F66-A39D-FC0233DDC39E}" srcOrd="0" destOrd="8" presId="urn:microsoft.com/office/officeart/2005/8/layout/hList1"/>
    <dgm:cxn modelId="{E0431B24-2D55-4A59-93BE-A6B4E3DDC0B9}" type="presOf" srcId="{94FE7260-6E31-4E58-A709-34814C6EC796}" destId="{11FB7C73-6081-42C7-8E15-28075061167B}" srcOrd="0" destOrd="1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65F5330-A43F-4C77-BF52-462B848590FE}" type="presOf" srcId="{5F5AC240-D7CA-444D-A4E3-D488B72F6A9B}" destId="{0045AAE0-9BB3-4F66-A39D-FC0233DDC39E}" srcOrd="0" destOrd="13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A7772834-B12B-411E-B020-9B508480CE2B}" srcId="{930452E1-293A-4804-9AD2-E53B94608D56}" destId="{0AB82219-7281-4794-9320-476A494C807C}" srcOrd="10" destOrd="0" parTransId="{AC772861-EF33-4050-AD28-9C19FF873A50}" sibTransId="{B923CB5B-2832-4E97-8DC4-0D73AFBEAE95}"/>
    <dgm:cxn modelId="{3F4D7734-24DB-4DD6-A1ED-3B08E38C2C0E}" srcId="{984116C9-7CB8-4743-8FBA-68A8BA0D0389}" destId="{2A2404DC-7822-4097-B347-EE923BCE6BD8}" srcOrd="4" destOrd="0" parTransId="{57FE838E-7D2D-4CC9-9DE1-45C7F07C520C}" sibTransId="{6A0BAD4F-B77B-40A3-B7DA-54DC457F735D}"/>
    <dgm:cxn modelId="{76FFEE34-39DC-4DB1-BC75-F2592F783F44}" srcId="{930452E1-293A-4804-9AD2-E53B94608D56}" destId="{F05ADC40-43C8-4C9A-BB72-27BE0EE9246A}" srcOrd="8" destOrd="0" parTransId="{F10424D7-A3EC-43BB-AC28-853763C27537}" sibTransId="{FCEE9457-78EC-457A-B8C1-6DA3ABE067B1}"/>
    <dgm:cxn modelId="{5CAC0136-10E2-415E-8787-2533BE39D354}" srcId="{984116C9-7CB8-4743-8FBA-68A8BA0D0389}" destId="{CB953DF8-E58C-4590-93A6-2E3BCFFD0D86}" srcOrd="14" destOrd="0" parTransId="{BE03C317-1A26-4C98-8CA6-690808F419D8}" sibTransId="{6904C87A-6F9B-4570-BA0F-0F86EED14453}"/>
    <dgm:cxn modelId="{2C99B639-01D3-48DD-80F0-3E1DAD57C672}" type="presOf" srcId="{02973789-56AC-483A-91A1-2B7DD362956F}" destId="{0045AAE0-9BB3-4F66-A39D-FC0233DDC39E}" srcOrd="0" destOrd="9" presId="urn:microsoft.com/office/officeart/2005/8/layout/hList1"/>
    <dgm:cxn modelId="{E82FD03A-758B-4CBE-9F3E-844F81D2E533}" type="presOf" srcId="{B93800F5-0005-4793-B1BC-A7F7FCBA7602}" destId="{11FB7C73-6081-42C7-8E15-28075061167B}" srcOrd="0" destOrd="4" presId="urn:microsoft.com/office/officeart/2005/8/layout/hList1"/>
    <dgm:cxn modelId="{4467943B-7840-4DB0-94CC-72D0E603C20E}" type="presOf" srcId="{1CB7820B-5C10-4FA5-8558-E8D713FFE818}" destId="{0045AAE0-9BB3-4F66-A39D-FC0233DDC39E}" srcOrd="0" destOrd="1" presId="urn:microsoft.com/office/officeart/2005/8/layout/hList1"/>
    <dgm:cxn modelId="{94B13A3C-40C3-4286-B5BD-D6478C1D4232}" type="presOf" srcId="{6E083C72-4896-42CA-AB38-7202617935B7}" destId="{0045AAE0-9BB3-4F66-A39D-FC0233DDC39E}" srcOrd="0" destOrd="7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B5A7804C-BA33-4598-85F9-58CA1C6B15AC}" type="presOf" srcId="{1D4C8BE2-10DA-4B31-8412-9D7AE5A909E5}" destId="{34083978-5BA0-40E3-AB18-2F3A89BB9529}" srcOrd="0" destOrd="4" presId="urn:microsoft.com/office/officeart/2005/8/layout/hList1"/>
    <dgm:cxn modelId="{3466514F-FB55-4D03-ACDE-0DE5710F5D28}" srcId="{984116C9-7CB8-4743-8FBA-68A8BA0D0389}" destId="{E206DF75-37A4-4F63-BC59-C631A5B852FB}" srcOrd="3" destOrd="0" parTransId="{40681438-DAEA-4376-AFC1-C946AAD4D0AC}" sibTransId="{E7086DA7-A830-4513-84D6-D2CF17136070}"/>
    <dgm:cxn modelId="{240AB54F-AB8C-4E45-ABF4-68269E7D6C3C}" type="presOf" srcId="{7BAB3086-DA46-4779-A1E2-B77CE8CBB449}" destId="{0045AAE0-9BB3-4F66-A39D-FC0233DDC39E}" srcOrd="0" destOrd="15" presId="urn:microsoft.com/office/officeart/2005/8/layout/hList1"/>
    <dgm:cxn modelId="{6910ED51-EDC2-4E09-A90C-D3367A5BC0FA}" type="presOf" srcId="{F05ADC40-43C8-4C9A-BB72-27BE0EE9246A}" destId="{11FB7C73-6081-42C7-8E15-28075061167B}" srcOrd="0" destOrd="8" presId="urn:microsoft.com/office/officeart/2005/8/layout/hList1"/>
    <dgm:cxn modelId="{8235FD52-3079-4051-8B47-B9D970C6FD95}" srcId="{4F795D33-588E-4F04-A4A9-549DB1C8E26C}" destId="{A6C43EED-5922-406F-96A3-03B28F61679D}" srcOrd="1" destOrd="0" parTransId="{3F8529E6-E74F-4CE0-8BFB-C10F74D0C6CB}" sibTransId="{B0E7FD0A-44A3-41B6-9FD2-2DB0C4FDB5CE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ED561F5F-0517-45EE-88B3-9A8C30727EDD}" srcId="{984116C9-7CB8-4743-8FBA-68A8BA0D0389}" destId="{1CB7820B-5C10-4FA5-8558-E8D713FFE818}" srcOrd="1" destOrd="0" parTransId="{1791689D-47A7-496F-A38F-3F22C0B7F7BC}" sibTransId="{AB131754-9245-4FB9-A8EA-8E1531FC278A}"/>
    <dgm:cxn modelId="{FE7EC960-D90F-4B95-A435-145FCA07C863}" type="presOf" srcId="{2A2404DC-7822-4097-B347-EE923BCE6BD8}" destId="{0045AAE0-9BB3-4F66-A39D-FC0233DDC39E}" srcOrd="0" destOrd="4" presId="urn:microsoft.com/office/officeart/2005/8/layout/hList1"/>
    <dgm:cxn modelId="{B5619563-1346-4B7D-A91C-B49D90AAADBD}" srcId="{930452E1-293A-4804-9AD2-E53B94608D56}" destId="{9B026287-5764-4EAF-A5DC-9BBAF6790EB8}" srcOrd="9" destOrd="0" parTransId="{576CC8AE-F5E3-4F29-ACF1-2A37621B75D0}" sibTransId="{5ABA2CED-4A11-42BE-BB09-1170B7E0B1AD}"/>
    <dgm:cxn modelId="{8774FB67-9CFB-4D84-8B27-718133291B76}" srcId="{984116C9-7CB8-4743-8FBA-68A8BA0D0389}" destId="{15386C35-3113-4E05-B84C-A51D8A5F7E15}" srcOrd="10" destOrd="0" parTransId="{F100F9BF-AD8B-4BD7-A7A4-0A8AECBF8551}" sibTransId="{5D106BC8-3A81-414C-B249-A763A03ADA6B}"/>
    <dgm:cxn modelId="{F5A1E76B-4A8F-45D1-95D0-1B3F1F728A72}" type="presOf" srcId="{AB764FDD-C551-4ECB-88CE-92CC456D79AD}" destId="{0045AAE0-9BB3-4F66-A39D-FC0233DDC39E}" srcOrd="0" destOrd="5" presId="urn:microsoft.com/office/officeart/2005/8/layout/hList1"/>
    <dgm:cxn modelId="{17E81179-E8F4-4CC4-875C-1698A8668ADF}" type="presOf" srcId="{2EB10A9E-4ED8-4E78-9299-A298D7AFEDC9}" destId="{0045AAE0-9BB3-4F66-A39D-FC0233DDC39E}" srcOrd="0" destOrd="11" presId="urn:microsoft.com/office/officeart/2005/8/layout/hList1"/>
    <dgm:cxn modelId="{86E6AA7B-2C97-4B2F-94E1-CCF4B373B7BC}" type="presOf" srcId="{E206DF75-37A4-4F63-BC59-C631A5B852FB}" destId="{0045AAE0-9BB3-4F66-A39D-FC0233DDC39E}" srcOrd="0" destOrd="3" presId="urn:microsoft.com/office/officeart/2005/8/layout/hList1"/>
    <dgm:cxn modelId="{32D97C81-E3C3-4A0F-B6B8-F791D7A06767}" type="presOf" srcId="{8AD0BFD8-546E-47BE-9507-31EE31EA9FBC}" destId="{34083978-5BA0-40E3-AB18-2F3A89BB9529}" srcOrd="0" destOrd="3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FE2B8C88-19A9-447A-8147-673ABE245648}" type="presOf" srcId="{FA8CF5E8-5075-4DBB-9AC3-C11102AD2129}" destId="{11FB7C73-6081-42C7-8E15-28075061167B}" srcOrd="0" destOrd="3" presId="urn:microsoft.com/office/officeart/2005/8/layout/hList1"/>
    <dgm:cxn modelId="{BE7B0E89-7AB1-4F1C-AA08-C3204523E22C}" type="presOf" srcId="{CB953DF8-E58C-4590-93A6-2E3BCFFD0D86}" destId="{0045AAE0-9BB3-4F66-A39D-FC0233DDC39E}" srcOrd="0" destOrd="14" presId="urn:microsoft.com/office/officeart/2005/8/layout/hList1"/>
    <dgm:cxn modelId="{14C65C8E-E881-4EFF-A071-3BF6340017FB}" srcId="{984116C9-7CB8-4743-8FBA-68A8BA0D0389}" destId="{5B6662A2-310A-4CFA-A216-4483F0465803}" srcOrd="16" destOrd="0" parTransId="{9466733B-5315-49F7-AF38-7A086EA06FE2}" sibTransId="{52B6DB67-5A3D-41C0-9CF0-638F102FFC6C}"/>
    <dgm:cxn modelId="{96336F9D-0206-4624-96B2-923A25CB85D3}" type="presOf" srcId="{9B026287-5764-4EAF-A5DC-9BBAF6790EB8}" destId="{11FB7C73-6081-42C7-8E15-28075061167B}" srcOrd="0" destOrd="9" presId="urn:microsoft.com/office/officeart/2005/8/layout/hList1"/>
    <dgm:cxn modelId="{496A9BA4-23D0-4748-B604-238087CD180E}" srcId="{4F795D33-588E-4F04-A4A9-549DB1C8E26C}" destId="{8AD0BFD8-546E-47BE-9507-31EE31EA9FBC}" srcOrd="3" destOrd="0" parTransId="{5F081BE4-2884-45E8-BC74-A1DD2A41AF27}" sibTransId="{27805D19-1B50-4D8D-9D06-0679503F0459}"/>
    <dgm:cxn modelId="{E67476A5-E5B3-419A-AF82-90923CE6088C}" type="presOf" srcId="{EEADEEDD-DEA3-4CA9-8696-5E357522EB17}" destId="{11FB7C73-6081-42C7-8E15-28075061167B}" srcOrd="0" destOrd="2" presId="urn:microsoft.com/office/officeart/2005/8/layout/hList1"/>
    <dgm:cxn modelId="{718AD6A5-3AA1-4851-AB8A-CCA6B6F92433}" type="presOf" srcId="{5B6662A2-310A-4CFA-A216-4483F0465803}" destId="{0045AAE0-9BB3-4F66-A39D-FC0233DDC39E}" srcOrd="0" destOrd="16" presId="urn:microsoft.com/office/officeart/2005/8/layout/hList1"/>
    <dgm:cxn modelId="{E8C96AA8-0A74-40ED-912E-3FDA831738D0}" srcId="{984116C9-7CB8-4743-8FBA-68A8BA0D0389}" destId="{6E083C72-4896-42CA-AB38-7202617935B7}" srcOrd="7" destOrd="0" parTransId="{02657C6C-FBCD-4132-B14F-8004F12A8EE8}" sibTransId="{E5020C3B-E74A-4BA3-8C5A-8DC9C6290B15}"/>
    <dgm:cxn modelId="{0BB054AA-1091-4444-9663-12E57155AE9E}" srcId="{984116C9-7CB8-4743-8FBA-68A8BA0D0389}" destId="{B35D85DD-6BD6-45D9-81B9-20ABB9323839}" srcOrd="8" destOrd="0" parTransId="{116F82D7-F541-427F-B4C0-8269C70DF0AF}" sibTransId="{7D39B953-DE82-4A65-98CE-25885C7D624D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0858C0B3-7860-4EAD-90E3-36747797DC76}" srcId="{984116C9-7CB8-4743-8FBA-68A8BA0D0389}" destId="{64D741FA-0A17-44C9-B9D0-39971475A468}" srcOrd="12" destOrd="0" parTransId="{26A8204B-F4A7-43D6-A7A9-DD985D90428E}" sibTransId="{ED65D251-7EBE-4833-8F0E-3BF3D63AA925}"/>
    <dgm:cxn modelId="{E17F05B4-2E3D-4CE8-BA68-19502CFF1CE5}" srcId="{930452E1-293A-4804-9AD2-E53B94608D56}" destId="{EEADEEDD-DEA3-4CA9-8696-5E357522EB17}" srcOrd="2" destOrd="0" parTransId="{E376BF8F-D45F-4300-A16E-AA68DC489636}" sibTransId="{15B74919-0E46-459F-8E32-7D4A4D8A3B7A}"/>
    <dgm:cxn modelId="{D33128BA-0BC6-4785-A2BE-8387FF097EAE}" srcId="{930452E1-293A-4804-9AD2-E53B94608D56}" destId="{05283184-1EDC-4749-ADA2-AED37B3AD678}" srcOrd="12" destOrd="0" parTransId="{97BC52E4-492E-4E4C-B5A1-BE18DCBFC600}" sibTransId="{2C43DFE8-5289-4B76-B252-DF7E415C21CF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CB9B98BC-D4ED-4A7C-9277-85F3601E059D}" srcId="{984116C9-7CB8-4743-8FBA-68A8BA0D0389}" destId="{7BAB3086-DA46-4779-A1E2-B77CE8CBB449}" srcOrd="15" destOrd="0" parTransId="{71CB7B63-FE1D-4E4E-A4B3-679B0C50DD30}" sibTransId="{36BEDD53-A071-4C6D-8F6C-005A2CA761B5}"/>
    <dgm:cxn modelId="{C1341CBE-15BB-424B-A162-3EF21049F4E8}" srcId="{984116C9-7CB8-4743-8FBA-68A8BA0D0389}" destId="{5F5AC240-D7CA-444D-A4E3-D488B72F6A9B}" srcOrd="13" destOrd="0" parTransId="{99B38337-2E39-4981-B1E7-A756FAE25FB1}" sibTransId="{FBD3F4D9-E2BC-4D85-BFF7-5AF44122C40C}"/>
    <dgm:cxn modelId="{31AA65BE-9B1A-481C-93E4-323E18E279B2}" type="presOf" srcId="{0AB82219-7281-4794-9320-476A494C807C}" destId="{11FB7C73-6081-42C7-8E15-28075061167B}" srcOrd="0" destOrd="10" presId="urn:microsoft.com/office/officeart/2005/8/layout/hList1"/>
    <dgm:cxn modelId="{44C4BFC2-FA22-4826-B27A-9E2199886C79}" srcId="{930452E1-293A-4804-9AD2-E53B94608D56}" destId="{2B5F8585-F257-4440-9B52-1887B6BFF8B5}" srcOrd="7" destOrd="0" parTransId="{FD53616E-FB7F-417B-B175-19284B2E8C8E}" sibTransId="{B248AB5A-A062-48A8-8B8D-E750D60BBE43}"/>
    <dgm:cxn modelId="{343E90C3-6DAC-4400-8BCF-00DEE4D4A420}" srcId="{930452E1-293A-4804-9AD2-E53B94608D56}" destId="{8919F768-131B-409A-A507-6424CFBDE805}" srcOrd="11" destOrd="0" parTransId="{6E5CA438-3666-43A5-899E-529E80BA8CE2}" sibTransId="{1AE180A3-CE02-42CA-9C43-F0DE8F927334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B4B437C7-4EAD-496F-BD50-6ADAA3E4B1A7}" srcId="{984116C9-7CB8-4743-8FBA-68A8BA0D0389}" destId="{CD34B18D-1F3C-468F-8DAA-D258CC7A49F3}" srcOrd="2" destOrd="0" parTransId="{36FBC451-0B2B-4082-8220-8C77CE5B021E}" sibTransId="{F617D6C9-6DBF-452E-A612-D988711B5E77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0552BACF-65C9-4698-B26F-7D73E78E9A3A}" srcId="{4F795D33-588E-4F04-A4A9-549DB1C8E26C}" destId="{D89C59A5-3A24-48C7-B3A9-8A8E33C081CF}" srcOrd="2" destOrd="0" parTransId="{CAF46A1A-77AC-4B3F-8FB7-14A9ADEB9444}" sibTransId="{FAA6CAD5-10AF-4185-9F66-D1700F7EE275}"/>
    <dgm:cxn modelId="{748F43D1-C178-4F56-ADE5-96318ACEF538}" srcId="{984116C9-7CB8-4743-8FBA-68A8BA0D0389}" destId="{AB764FDD-C551-4ECB-88CE-92CC456D79AD}" srcOrd="5" destOrd="0" parTransId="{7FE82874-E803-498E-91F8-90AE400AC918}" sibTransId="{C9F141CA-9F10-4DEB-A5FB-654E3E2FD2DB}"/>
    <dgm:cxn modelId="{CE6E5FD6-8513-45D9-B63A-002967D54FFB}" srcId="{930452E1-293A-4804-9AD2-E53B94608D56}" destId="{94FE7260-6E31-4E58-A709-34814C6EC796}" srcOrd="1" destOrd="0" parTransId="{C5AEEBD9-FC8C-4E36-B63B-76BF5EE2A503}" sibTransId="{2C34F693-16CB-421B-B2A6-C6B25BD14F41}"/>
    <dgm:cxn modelId="{79256AD6-76AE-4562-9C90-7547DFACA40F}" type="presOf" srcId="{2B5F8585-F257-4440-9B52-1887B6BFF8B5}" destId="{11FB7C73-6081-42C7-8E15-28075061167B}" srcOrd="0" destOrd="7" presId="urn:microsoft.com/office/officeart/2005/8/layout/hList1"/>
    <dgm:cxn modelId="{67E6B6DE-1E17-44CF-966C-AEE6D64A4C65}" srcId="{930452E1-293A-4804-9AD2-E53B94608D56}" destId="{2F7AFEA9-4C91-46BC-80F3-2A5F9C968964}" srcOrd="5" destOrd="0" parTransId="{F6521677-BDF9-4DA9-9E87-2D41EE7BA396}" sibTransId="{E789B197-7E64-401D-B490-F2C2F285CFC0}"/>
    <dgm:cxn modelId="{71DC2BE0-2D40-4AFD-B5CD-15718843575D}" type="presOf" srcId="{05283184-1EDC-4749-ADA2-AED37B3AD678}" destId="{11FB7C73-6081-42C7-8E15-28075061167B}" srcOrd="0" destOrd="12" presId="urn:microsoft.com/office/officeart/2005/8/layout/hList1"/>
    <dgm:cxn modelId="{F91BD6E0-71B5-4BD3-810D-8AB98014D519}" srcId="{984116C9-7CB8-4743-8FBA-68A8BA0D0389}" destId="{2EB10A9E-4ED8-4E78-9299-A298D7AFEDC9}" srcOrd="11" destOrd="0" parTransId="{A2FE8517-F8DA-4CC8-B33D-D5288D65AFEF}" sibTransId="{BF472C80-1266-48C3-89EE-4EA52E0ADBD2}"/>
    <dgm:cxn modelId="{C44816E4-5460-4F71-8249-1EAD03CB3DCB}" srcId="{4F795D33-588E-4F04-A4A9-549DB1C8E26C}" destId="{1D4C8BE2-10DA-4B31-8412-9D7AE5A909E5}" srcOrd="4" destOrd="0" parTransId="{795D0BAB-7EBA-446A-8B80-1DB65B56F6D9}" sibTransId="{F7757D41-2D04-47A8-8F8B-32A8FAF80847}"/>
    <dgm:cxn modelId="{CE012FEA-E74A-47F0-AF49-A98B1D4DDE45}" type="presOf" srcId="{64D741FA-0A17-44C9-B9D0-39971475A468}" destId="{0045AAE0-9BB3-4F66-A39D-FC0233DDC39E}" srcOrd="0" destOrd="12" presId="urn:microsoft.com/office/officeart/2005/8/layout/hList1"/>
    <dgm:cxn modelId="{CB0A9CEB-8C3F-4924-911E-EEF3B21AF811}" type="presOf" srcId="{EA95FE4E-1C68-4BC0-AFA5-DA77A17EED36}" destId="{11FB7C73-6081-42C7-8E15-28075061167B}" srcOrd="0" destOrd="6" presId="urn:microsoft.com/office/officeart/2005/8/layout/hList1"/>
    <dgm:cxn modelId="{AB33CEED-838D-47EE-91EC-E48268CC575B}" srcId="{930452E1-293A-4804-9AD2-E53B94608D56}" destId="{B93800F5-0005-4793-B1BC-A7F7FCBA7602}" srcOrd="4" destOrd="0" parTransId="{05A3C9F4-CAAB-424C-91F8-B74B99DEACB9}" sibTransId="{60436B5C-A3A4-4326-9170-404BF7654C6F}"/>
    <dgm:cxn modelId="{703044F3-90B4-425E-86B5-6D10479FC6B5}" type="presOf" srcId="{A6C43EED-5922-406F-96A3-03B28F61679D}" destId="{34083978-5BA0-40E3-AB18-2F3A89BB9529}" srcOrd="0" destOrd="1" presId="urn:microsoft.com/office/officeart/2005/8/layout/hList1"/>
    <dgm:cxn modelId="{033540F7-FF54-4388-9F54-26D7F4AB1B40}" srcId="{984116C9-7CB8-4743-8FBA-68A8BA0D0389}" destId="{BDF4CDC0-B621-4131-B021-89A87BDFFE88}" srcOrd="6" destOrd="0" parTransId="{1F9EAF59-3900-471D-9A5F-F3B9CC56501C}" sibTransId="{C7285B1E-3A8C-40B4-9FC9-5F74D89087C2}"/>
    <dgm:cxn modelId="{C79C60F7-BE5F-4421-AE2F-030246BA5F5E}" srcId="{930452E1-293A-4804-9AD2-E53B94608D56}" destId="{EA95FE4E-1C68-4BC0-AFA5-DA77A17EED36}" srcOrd="6" destOrd="0" parTransId="{42A36EAA-22C6-437B-9A07-25FF5CC1F9C5}" sibTransId="{30AC572F-6C41-43B7-8689-5ABBC01861D4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Maids and Housekeeping Cleaners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Preschool Teachers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Bus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Office Clerks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Dental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Painters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0.1187</cdr:x>
      <cdr:y>0.64303</cdr:y>
    </cdr:from>
    <cdr:to>
      <cdr:x>0.45977</cdr:x>
      <cdr:y>0.86883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8382AF-C095-7302-2DFF-BAC7944EB674}"/>
            </a:ext>
          </a:extLst>
        </cdr:cNvPr>
        <cdr:cNvSpPr txBox="1"/>
      </cdr:nvSpPr>
      <cdr:spPr>
        <a:xfrm xmlns:a="http://schemas.openxmlformats.org/drawingml/2006/main">
          <a:off x="836932" y="3026588"/>
          <a:ext cx="2404737" cy="10627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Broward County's home prices rose much more sharply than the state during the mid-2000s housing boom. The county median price peaked at $499,000,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0.34495</cdr:x>
      <cdr:y>0.27958</cdr:y>
    </cdr:from>
    <cdr:to>
      <cdr:x>0.61514</cdr:x>
      <cdr:y>0.47718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8BDAB3B-C98A-EFA1-09B7-3D02975E2957}"/>
            </a:ext>
          </a:extLst>
        </cdr:cNvPr>
        <cdr:cNvSpPr txBox="1"/>
      </cdr:nvSpPr>
      <cdr:spPr>
        <a:xfrm xmlns:a="http://schemas.openxmlformats.org/drawingml/2006/main">
          <a:off x="2432079" y="1315926"/>
          <a:ext cx="1904992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 and briefly came close to the statewide median.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0.69294</cdr:x>
      <cdr:y>0.52865</cdr:y>
    </cdr:from>
    <cdr:to>
      <cdr:x>0.95002</cdr:x>
      <cdr:y>0.76185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70FF1A9E-4887-7FD0-FE07-C56A833072E5}"/>
            </a:ext>
          </a:extLst>
        </cdr:cNvPr>
        <cdr:cNvSpPr txBox="1"/>
      </cdr:nvSpPr>
      <cdr:spPr>
        <a:xfrm xmlns:a="http://schemas.openxmlformats.org/drawingml/2006/main">
          <a:off x="4885612" y="2488249"/>
          <a:ext cx="1812560" cy="10976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now exceeds the boom-era peak (median $530,000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0.46506</cdr:x>
      <cdr:y>0.32448</cdr:y>
    </cdr:from>
    <cdr:to>
      <cdr:x>0.66277</cdr:x>
      <cdr:y>0.49136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286125" y="1389063"/>
          <a:ext cx="1397000" cy="7143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0.48745</cdr:x>
      <cdr:y>0.35988</cdr:y>
    </cdr:from>
    <cdr:to>
      <cdr:x>0.62276</cdr:x>
      <cdr:y>0.4095</cdr:y>
    </cdr:to>
    <cdr:sp macro="" textlink="">
      <cdr:nvSpPr>
        <cdr:cNvPr id="6" name="TextBox 5"/>
        <cdr:cNvSpPr txBox="1"/>
      </cdr:nvSpPr>
      <cdr:spPr>
        <a:xfrm xmlns:a="http://schemas.openxmlformats.org/drawingml/2006/main" rot="19972966">
          <a:off x="3444270" y="1540596"/>
          <a:ext cx="956145" cy="212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+ 73,630 units</a:t>
          </a:r>
        </a:p>
      </cdr:txBody>
    </cdr:sp>
  </cdr:relSizeAnchor>
  <cdr:relSizeAnchor xmlns:cdr="http://schemas.openxmlformats.org/drawingml/2006/chartDrawing">
    <cdr:from>
      <cdr:x>0.46506</cdr:x>
      <cdr:y>0.76578</cdr:y>
    </cdr:from>
    <cdr:to>
      <cdr:x>0.65828</cdr:x>
      <cdr:y>0.81214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286125" y="3278188"/>
          <a:ext cx="1365250" cy="1984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0.49202</cdr:x>
      <cdr:y>0.73581</cdr:y>
    </cdr:from>
    <cdr:to>
      <cdr:x>0.64406</cdr:x>
      <cdr:y>0.79213</cdr:y>
    </cdr:to>
    <cdr:sp macro="" textlink="">
      <cdr:nvSpPr>
        <cdr:cNvPr id="10" name="TextBox 1"/>
        <cdr:cNvSpPr txBox="1"/>
      </cdr:nvSpPr>
      <cdr:spPr>
        <a:xfrm xmlns:a="http://schemas.openxmlformats.org/drawingml/2006/main" rot="528492">
          <a:off x="3476629" y="3149864"/>
          <a:ext cx="1074309" cy="2411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-20,233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0.88686</cdr:x>
      <cdr:y>0.21959</cdr:y>
    </cdr:from>
    <cdr:to>
      <cdr:x>0.98548</cdr:x>
      <cdr:y>0.30358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1018036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0.72901</cdr:y>
    </cdr:from>
    <cdr:to>
      <cdr:x>0.98488</cdr:x>
      <cdr:y>0.81299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3379707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85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65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8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5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2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4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1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Broward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0120BA-0487-0923-D6B4-4E51199E6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D8A770-D2B3-8E0C-44E2-871E1EAC3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AAAD177-3A2F-47BD-813E-8FA9A99D5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418324"/>
              </p:ext>
            </p:extLst>
          </p:nvPr>
        </p:nvGraphicFramePr>
        <p:xfrm>
          <a:off x="436441" y="1075607"/>
          <a:ext cx="8166710" cy="470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52551" y="451138"/>
            <a:ext cx="8673574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Broward County’s median home price has surpassed mid-2000s boom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Broward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88282" y="1585204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Broward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8689" y="254180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Broward County added over 53,000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799" y="5730296"/>
            <a:ext cx="802691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Broward County, 2012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694" y="6088599"/>
            <a:ext cx="695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2022American Community Survey. Year 2012 rents adjusted to 2022 dollars using Consumer Price Index. 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2012-2022: 53,397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nearly 74,000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noProof="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20,000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502625"/>
              </p:ext>
            </p:extLst>
          </p:nvPr>
        </p:nvGraphicFramePr>
        <p:xfrm>
          <a:off x="260421" y="1346795"/>
          <a:ext cx="6229716" cy="438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Broward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9060725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$36,950-52,800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$18-$25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$989-$1,372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$59,120-84,480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$28-$41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$16-$21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$1,583-$2,196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$88,680-126,720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$43-$61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$25-$31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$2,374-$3,294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and owners make up the largest group of cost-burdened households in Broward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Broward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930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Broward County housing wage: $35.53/hour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$1,847/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Broward County, 2023: $22.23/hour. A full-time, year-round worker with this wage can afford $1,156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in the Miami-Fort Lauderdale-West Palm Beach MSA.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Broward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AF610E-C4EF-4D20-950A-3C59C444B8D4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2061DC9-DF72-E0B1-189E-0A7610E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 and foreclosure filings are nearing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39302</TotalTime>
  <Words>910</Words>
  <Application>Microsoft Macintosh PowerPoint</Application>
  <PresentationFormat>On-screen Show (4:3)</PresentationFormat>
  <Paragraphs>127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Broward County’s median home price has surpassed mid-2000s boom levels.</vt:lpstr>
      <vt:lpstr>Broward County added over 53,000 rental units between 2012 and 2022 but lost units renting for $1,200 or less (2022 $). </vt:lpstr>
      <vt:lpstr>Affordable Housing Terminology</vt:lpstr>
      <vt:lpstr>Example: 2024 Broward County Income (% AMI) and Housing Cost Limits</vt:lpstr>
      <vt:lpstr>Very low-income renters and owners make up the largest group of cost-burdened households in Broward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 and foreclosure filings are nearing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215</cp:revision>
  <dcterms:created xsi:type="dcterms:W3CDTF">2021-07-20T20:40:42Z</dcterms:created>
  <dcterms:modified xsi:type="dcterms:W3CDTF">2024-06-28T20:27:18Z</dcterms:modified>
</cp:coreProperties>
</file>