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495" r:id="rId8"/>
    <p:sldId id="285" r:id="rId9"/>
    <p:sldId id="287" r:id="rId10"/>
    <p:sldId id="277" r:id="rId11"/>
    <p:sldId id="278" r:id="rId12"/>
    <p:sldId id="296" r:id="rId13"/>
    <p:sldId id="499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cob\Desktop\Shimberg\PUMS_2022_Cost_Burdened_HHs_by_Inc_as_a_Percentage_of_AMI_20240216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clay!$D$12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clay!$C$13:$C$33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clay!$D$13:$D$33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7E-47EC-B483-FE01FE63104E}"/>
            </c:ext>
          </c:extLst>
        </c:ser>
        <c:ser>
          <c:idx val="0"/>
          <c:order val="1"/>
          <c:tx>
            <c:strRef>
              <c:f>clay!$E$12</c:f>
              <c:strCache>
                <c:ptCount val="1"/>
                <c:pt idx="0">
                  <c:v>Column Labels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clay!$C$13:$C$33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clay!$E$13:$E$33</c:f>
              <c:numCache>
                <c:formatCode>"$"#,##0</c:formatCode>
                <c:ptCount val="21"/>
                <c:pt idx="0">
                  <c:v>241049.13693000001</c:v>
                </c:pt>
                <c:pt idx="1">
                  <c:v>270990.47113000002</c:v>
                </c:pt>
                <c:pt idx="2">
                  <c:v>294679.97959</c:v>
                </c:pt>
                <c:pt idx="3">
                  <c:v>340086.38399</c:v>
                </c:pt>
                <c:pt idx="4">
                  <c:v>314881.57254999998</c:v>
                </c:pt>
                <c:pt idx="5">
                  <c:v>267306.08451000002</c:v>
                </c:pt>
                <c:pt idx="6">
                  <c:v>240554.84846000001</c:v>
                </c:pt>
                <c:pt idx="7">
                  <c:v>222209.99536</c:v>
                </c:pt>
                <c:pt idx="8">
                  <c:v>208757.2254</c:v>
                </c:pt>
                <c:pt idx="9">
                  <c:v>211080.13936</c:v>
                </c:pt>
                <c:pt idx="10">
                  <c:v>221000</c:v>
                </c:pt>
                <c:pt idx="11">
                  <c:v>231685.86809999999</c:v>
                </c:pt>
                <c:pt idx="12">
                  <c:v>242831.22368</c:v>
                </c:pt>
                <c:pt idx="13">
                  <c:v>244844.1666</c:v>
                </c:pt>
                <c:pt idx="14">
                  <c:v>253343.53317000001</c:v>
                </c:pt>
                <c:pt idx="15">
                  <c:v>266590.60139000003</c:v>
                </c:pt>
                <c:pt idx="16">
                  <c:v>267717.63786999998</c:v>
                </c:pt>
                <c:pt idx="17">
                  <c:v>280896.44520000002</c:v>
                </c:pt>
                <c:pt idx="18">
                  <c:v>324136.53133000003</c:v>
                </c:pt>
                <c:pt idx="19">
                  <c:v>358160.88137999998</c:v>
                </c:pt>
                <c:pt idx="20">
                  <c:v>335000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907E-47EC-B483-FE01FE631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'Clay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'Clay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'Clay 12-22'!$C$3:$D$3</c:f>
              <c:numCache>
                <c:formatCode>#,##0_);[Red]\(#,##0\)</c:formatCode>
                <c:ptCount val="2"/>
                <c:pt idx="0">
                  <c:v>6955</c:v>
                </c:pt>
                <c:pt idx="1">
                  <c:v>6135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683-4C46-A832-158F0FAF46C0}"/>
            </c:ext>
          </c:extLst>
        </c:ser>
        <c:ser>
          <c:idx val="1"/>
          <c:order val="1"/>
          <c:tx>
            <c:strRef>
              <c:f>'Clay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'Clay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'Clay 12-22'!$C$4:$D$4</c:f>
              <c:numCache>
                <c:formatCode>#,##0_);[Red]\(#,##0\)</c:formatCode>
                <c:ptCount val="2"/>
                <c:pt idx="0">
                  <c:v>9242</c:v>
                </c:pt>
                <c:pt idx="1">
                  <c:v>13788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3-4C46-A832-158F0FAF46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2742616033755275E-2"/>
                  <c:y val="-0.1423812594025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64-41D1-B1D5-2DC21E3D1C16}"/>
                </c:ext>
              </c:extLst>
            </c:dLbl>
            <c:dLbl>
              <c:idx val="7"/>
              <c:layout>
                <c:manualLayout>
                  <c:x val="7.0323488045006918E-2"/>
                  <c:y val="-6.9847410272942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4-41D1-B1D5-2DC21E3D1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5848</c:v>
                </c:pt>
                <c:pt idx="1">
                  <c:v>3314</c:v>
                </c:pt>
                <c:pt idx="2">
                  <c:v>1790</c:v>
                </c:pt>
                <c:pt idx="3">
                  <c:v>693</c:v>
                </c:pt>
                <c:pt idx="4">
                  <c:v>3864</c:v>
                </c:pt>
                <c:pt idx="5">
                  <c:v>3102</c:v>
                </c:pt>
                <c:pt idx="6">
                  <c:v>2027</c:v>
                </c:pt>
                <c:pt idx="7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4-41D1-B1D5-2DC21E3D1C16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3696671354899205E-2"/>
                  <c:y val="-8.8652482269503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4-41D1-B1D5-2DC21E3D1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4199</c:v>
                </c:pt>
                <c:pt idx="1">
                  <c:v>5346</c:v>
                </c:pt>
                <c:pt idx="2">
                  <c:v>10912</c:v>
                </c:pt>
                <c:pt idx="3">
                  <c:v>32343</c:v>
                </c:pt>
                <c:pt idx="4">
                  <c:v>771</c:v>
                </c:pt>
                <c:pt idx="5">
                  <c:v>2201</c:v>
                </c:pt>
                <c:pt idx="6">
                  <c:v>3467</c:v>
                </c:pt>
                <c:pt idx="7">
                  <c:v>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4-41D1-B1D5-2DC21E3D1C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Clay!$A$5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Clay!$B$3:$U$4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Clay!$B$5:$U$5</c:f>
              <c:numCache>
                <c:formatCode>_(* #,##0_);_(* \(#,##0\);_(* "-"??_);_(@_)</c:formatCode>
                <c:ptCount val="20"/>
                <c:pt idx="0">
                  <c:v>237</c:v>
                </c:pt>
                <c:pt idx="1">
                  <c:v>257</c:v>
                </c:pt>
                <c:pt idx="2">
                  <c:v>276</c:v>
                </c:pt>
                <c:pt idx="3">
                  <c:v>240</c:v>
                </c:pt>
                <c:pt idx="4">
                  <c:v>197</c:v>
                </c:pt>
                <c:pt idx="5">
                  <c:v>50</c:v>
                </c:pt>
                <c:pt idx="6">
                  <c:v>177</c:v>
                </c:pt>
                <c:pt idx="7">
                  <c:v>187</c:v>
                </c:pt>
                <c:pt idx="8">
                  <c:v>182</c:v>
                </c:pt>
                <c:pt idx="9">
                  <c:v>146</c:v>
                </c:pt>
                <c:pt idx="10">
                  <c:v>214</c:v>
                </c:pt>
                <c:pt idx="11">
                  <c:v>240</c:v>
                </c:pt>
                <c:pt idx="12">
                  <c:v>284</c:v>
                </c:pt>
                <c:pt idx="13">
                  <c:v>304</c:v>
                </c:pt>
                <c:pt idx="14">
                  <c:v>373</c:v>
                </c:pt>
                <c:pt idx="15">
                  <c:v>273</c:v>
                </c:pt>
                <c:pt idx="16">
                  <c:v>382</c:v>
                </c:pt>
                <c:pt idx="17">
                  <c:v>327</c:v>
                </c:pt>
                <c:pt idx="18">
                  <c:v>331</c:v>
                </c:pt>
                <c:pt idx="19">
                  <c:v>364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EDA-4017-BE09-682B1B630E1F}"/>
            </c:ext>
          </c:extLst>
        </c:ser>
        <c:ser>
          <c:idx val="1"/>
          <c:order val="1"/>
          <c:tx>
            <c:strRef>
              <c:f>Clay!$A$6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Clay!$B$3:$U$4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Clay!$B$6:$U$6</c:f>
              <c:numCache>
                <c:formatCode>_(* #,##0_);_(* \(#,##0\);_(* "-"??_);_(@_)</c:formatCode>
                <c:ptCount val="20"/>
                <c:pt idx="0">
                  <c:v>130</c:v>
                </c:pt>
                <c:pt idx="1">
                  <c:v>115</c:v>
                </c:pt>
                <c:pt idx="2">
                  <c:v>114</c:v>
                </c:pt>
                <c:pt idx="3">
                  <c:v>109</c:v>
                </c:pt>
                <c:pt idx="4">
                  <c:v>128</c:v>
                </c:pt>
                <c:pt idx="5">
                  <c:v>20</c:v>
                </c:pt>
                <c:pt idx="6">
                  <c:v>29</c:v>
                </c:pt>
                <c:pt idx="7">
                  <c:v>21</c:v>
                </c:pt>
                <c:pt idx="8">
                  <c:v>26</c:v>
                </c:pt>
                <c:pt idx="9">
                  <c:v>25</c:v>
                </c:pt>
                <c:pt idx="10">
                  <c:v>19</c:v>
                </c:pt>
                <c:pt idx="11">
                  <c:v>36</c:v>
                </c:pt>
                <c:pt idx="12">
                  <c:v>83</c:v>
                </c:pt>
                <c:pt idx="13">
                  <c:v>103</c:v>
                </c:pt>
                <c:pt idx="14">
                  <c:v>82</c:v>
                </c:pt>
                <c:pt idx="15">
                  <c:v>80</c:v>
                </c:pt>
                <c:pt idx="16">
                  <c:v>101</c:v>
                </c:pt>
                <c:pt idx="17">
                  <c:v>111</c:v>
                </c:pt>
                <c:pt idx="18">
                  <c:v>125</c:v>
                </c:pt>
                <c:pt idx="19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DA-4017-BE09-682B1B63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1BAD2B-03A5-49A4-854F-69D28A5548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7DB4EAAC-FF78-4964-8205-5473A7229A7D}" type="par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3A7BC8-0DD4-4968-8637-269D29AC3571}" type="sib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B235F4-82AF-436B-9393-78E96EB47CC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36F69EC0-F6B5-48C3-B01B-8D22FB4C273E}" type="parTrans" cxnId="{AC7B1AD1-4BEF-4AF6-8BBB-D3E9626664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2A281F-124A-4386-94EA-DE166D1DD00B}" type="sibTrans" cxnId="{AC7B1AD1-4BEF-4AF6-8BBB-D3E9626664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0EFB4D-FCDA-4750-93FA-B93B1B36A2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97EA5712-BCBD-4438-9990-C90318ED5463}" type="parTrans" cxnId="{A0F5780B-5091-44C6-8BC5-B301B80EFD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2A47C60-E0EA-4605-AB24-8005A0FB94E4}" type="sibTrans" cxnId="{A0F5780B-5091-44C6-8BC5-B301B80EFD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328A4B-E198-4BF7-A408-1DD542A3AD8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6D814F09-8B6E-4834-A4A9-FA0700B9B980}" type="parTrans" cxnId="{971B6D81-D9ED-4846-8426-1A45B1F99E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E91415-8171-4A10-964B-93AA802BAAEA}" type="sibTrans" cxnId="{971B6D81-D9ED-4846-8426-1A45B1F99E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1B849E-8CFC-4114-8F96-5ACB682D093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5634CF2C-2043-4989-A7CA-B331B9822C14}" type="parTrans" cxnId="{9272FE9A-C764-4694-8848-713E67D98E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DACD08-4A35-46A5-B6F1-B84FA7891BC0}" type="sibTrans" cxnId="{9272FE9A-C764-4694-8848-713E67D98E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E913D1-8B94-4ABF-90E9-347DDAA882C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32CE9990-7F05-4B8D-8C2C-3014B9C426EE}" type="parTrans" cxnId="{5BFF5E63-9490-4C57-A736-F7C7BBD9954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FF2687-8EF1-4086-9861-28C5767A3F4D}" type="sibTrans" cxnId="{5BFF5E63-9490-4C57-A736-F7C7BBD9954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B9FF07-4DC6-44BF-90E9-36D76DB0B86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4E007409-AC0F-46F4-A0F4-0F1808CB77D4}" type="parTrans" cxnId="{CBF5881B-0F6F-48F0-B609-8770C092FE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A41B38-26D1-4404-A881-9369714CD10D}" type="sibTrans" cxnId="{CBF5881B-0F6F-48F0-B609-8770C092FE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2AEB74-1440-4C68-9467-86F283E8185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DA107C5B-6557-4199-AD5D-572D91159C7B}" type="parTrans" cxnId="{1689C4A9-92E9-4A99-A93B-DC22B305EAC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46C96C-0C79-4A26-8AF0-CEA95DEF8A42}" type="sibTrans" cxnId="{1689C4A9-92E9-4A99-A93B-DC22B305EAC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717A42-EE18-42F8-B923-91ADAF69351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5EBBB4FA-34B0-420F-8122-C3C871B9A6DF}" type="parTrans" cxnId="{B2FC29D1-3A5C-49E8-AC1C-D69D659FCD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7AEE7A-C773-4625-BA07-B5FF50807DBF}" type="sibTrans" cxnId="{B2FC29D1-3A5C-49E8-AC1C-D69D659FCD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C309261-8D22-4107-A0A0-EECB4D5CB7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31345514-E3FE-49C0-8909-F6BC3EBC4509}" type="parTrans" cxnId="{386A5799-3299-49E5-8B04-54F86500FD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5C92AA-A4B2-45BC-9B73-6E274C6597AD}" type="sibTrans" cxnId="{386A5799-3299-49E5-8B04-54F86500FD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FFE2EEE-C3BD-4D08-B3AD-F00BE2A47A2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F0A586D2-3561-4F83-B239-45B727582826}" type="parTrans" cxnId="{C207F31D-CBAF-4D99-A5E1-74B61C6DC1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64D20A-1216-4E68-B563-51937D523DB6}" type="sibTrans" cxnId="{C207F31D-CBAF-4D99-A5E1-74B61C6DC1B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916047-9099-4472-AB9C-44CEBB951D2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609B4E5C-D154-4C10-B166-F3F1920C95F6}" type="parTrans" cxnId="{5D81EE92-7C7B-4DE1-9900-A9A5781BD8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F23A97-6B5A-4CF8-9297-2E9D3D49ECF4}" type="sibTrans" cxnId="{5D81EE92-7C7B-4DE1-9900-A9A5781BD8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BDD134-ED7B-4A57-BD9C-6EC20B26300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CAA5930E-A121-4449-B7EA-69907A16DCAE}" type="parTrans" cxnId="{71637204-45ED-4F87-9137-0B12C421BE7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8B41F7-E9AF-40C2-B9C9-0ED7DF2EC7EB}" type="sibTrans" cxnId="{71637204-45ED-4F87-9137-0B12C421BE7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1217AE1-10CC-4728-B930-70A9D452477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502DF149-9084-44F5-86BA-FB4583167874}" type="parTrans" cxnId="{300ED0E0-2CE4-4F3D-A17A-7A224914C5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327E4C-D8B1-497E-813E-917FCE6D22A2}" type="sibTrans" cxnId="{300ED0E0-2CE4-4F3D-A17A-7A224914C5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824EC02-4383-4AB9-952A-D85C0411556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Hairdressers</a:t>
          </a:r>
          <a:endParaRPr lang="en-US" dirty="0">
            <a:latin typeface="Tw Cen MT" panose="020B0602020104020603" pitchFamily="34" charset="0"/>
          </a:endParaRPr>
        </a:p>
      </dgm:t>
    </dgm:pt>
    <dgm:pt modelId="{9035B226-4F10-4A8F-A9B4-A8065D8EDC54}" type="parTrans" cxnId="{6285CD70-57C0-49FC-9AFC-3A880D8382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D9A72B-E618-4404-98CF-E25FEE6DF87D}" type="sibTrans" cxnId="{6285CD70-57C0-49FC-9AFC-3A880D8382E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EB60C4-4003-4B7C-B45D-E3B4F41C858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2F656F2F-4B44-4D0A-B731-90B459E3C6A0}" type="parTrans" cxnId="{F49D3568-4896-424B-8276-8028C8A1B3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9B5AA9-940B-44A7-A551-40B86D34EF03}" type="sibTrans" cxnId="{F49D3568-4896-424B-8276-8028C8A1B3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03A252-0C88-4DFA-A7AB-A607887890A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511C665F-6886-4EB3-9CF3-19AB8C054E39}" type="parTrans" cxnId="{29749C4A-848F-4D16-93B3-F834ECAEC0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A53915-77EA-4024-A249-77C53A52EE71}" type="sibTrans" cxnId="{29749C4A-848F-4D16-93B3-F834ECAEC0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043459E-3895-4AE3-82ED-528A4735442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8368A1E8-0EFC-4E62-A014-16CE87FCFDFE}" type="parTrans" cxnId="{534FEB07-1405-4CF6-8565-3BFD46BDB4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CFD041-E6E6-498A-A1FA-F6CD711F8B7F}" type="sibTrans" cxnId="{534FEB07-1405-4CF6-8565-3BFD46BDB4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92BE56-EAD1-47C0-AB9C-2404322C4B7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5D25FB00-7B53-4A9E-9FEB-6FB169633C13}" type="parTrans" cxnId="{861F708F-7D7B-4190-B0FD-6CCE43E0E1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EF6AC0-80D5-44EC-AFE5-04052F8AC892}" type="sibTrans" cxnId="{861F708F-7D7B-4190-B0FD-6CCE43E0E1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CEAB37-7929-4530-9EB2-D2C909E0C1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503199DE-169D-41BD-873E-B090F6C3E5B2}" type="parTrans" cxnId="{35BCBDA9-A800-409B-8E6E-85457BDF6B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31998A-44E8-4CAD-9163-084D911622F1}" type="sibTrans" cxnId="{35BCBDA9-A800-409B-8E6E-85457BDF6B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B0472B-94EB-49CC-BFB8-3E299A4B948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6446A87D-95A6-468A-8A6A-ECB977E22CF0}" type="parTrans" cxnId="{B8A86539-59F0-4BDF-9B7B-CE5E184E41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FD1624-0333-4DA5-A394-D90D88A4E317}" type="sibTrans" cxnId="{B8A86539-59F0-4BDF-9B7B-CE5E184E41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14A6ED-5792-4675-8BEC-9856F0F8858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239046C2-C730-4E5B-80E7-80205E706E7F}" type="parTrans" cxnId="{202E138D-363E-4F6E-8A45-5F480235DD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2AFC05-A1EA-4866-BA94-39619A16948E}" type="sibTrans" cxnId="{202E138D-363E-4F6E-8A45-5F480235DD5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E46C2B-6AEF-4556-AC6E-8C18531BB2D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12D2307D-D38F-4E9D-AD09-0FD73CF9D86B}" type="parTrans" cxnId="{3B50E7DE-B9F2-4C29-911E-AD86B536C17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31340F-DB39-4B76-B7D4-47C3F6207FE0}" type="sibTrans" cxnId="{3B50E7DE-B9F2-4C29-911E-AD86B536C17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7931A2-6AB8-4023-84E7-82E94574B91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D2ED846C-6C89-45A0-AF4F-B6CCD9C31252}" type="parTrans" cxnId="{FC5B3F9E-EEA7-4F54-80D2-9DBAA93CC2A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EC37C5-72D5-4B2F-A440-0D8DBEEA11A4}" type="sibTrans" cxnId="{FC5B3F9E-EEA7-4F54-80D2-9DBAA93CC2A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7A3DB9-7E5A-468E-AD47-2E798F1BC22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47DBC9EB-C5D0-4120-84A7-B69F778B2E05}" type="parTrans" cxnId="{163AD0BC-4BA7-46FB-959B-78A125CFB5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F8F724-981D-4192-9DD5-11A2B96BDEB0}" type="sibTrans" cxnId="{163AD0BC-4BA7-46FB-959B-78A125CFB5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574CA6-87D5-418B-A5EB-C66E90DA20F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36F18EE5-3B52-4EDC-A92F-27ADD6AFB4C2}" type="parTrans" cxnId="{44237461-B66B-44C2-82EF-4E8BB87E13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89C987-5A3F-4B92-A8B1-C8D70E790F10}" type="sibTrans" cxnId="{44237461-B66B-44C2-82EF-4E8BB87E131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A865E4-0F19-4ADD-AFD1-533B42548A0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9DF0132B-115C-4334-BB11-2FBA3BF9E952}" type="parTrans" cxnId="{994D1B0A-105C-463C-A847-8BAFF4D0510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AC36A7-0AF3-4A86-9597-88C0B1DDBBCE}" type="sibTrans" cxnId="{994D1B0A-105C-463C-A847-8BAFF4D0510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8B839E5-8E34-4832-92D0-20A1BF180AC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AE1BD22E-95CC-4A69-9A98-A37AE6D427C8}" type="parTrans" cxnId="{5ED5B0AD-2811-46E6-8316-2C7749226D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DFCC10-DD19-4716-B337-9EF7CDB27428}" type="sibTrans" cxnId="{5ED5B0AD-2811-46E6-8316-2C7749226D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3A1D4C-8430-47E6-AE0C-61B6ADF87B5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Assistants</a:t>
          </a:r>
          <a:endParaRPr lang="en-US" dirty="0">
            <a:latin typeface="Tw Cen MT" panose="020B0602020104020603" pitchFamily="34" charset="0"/>
          </a:endParaRPr>
        </a:p>
      </dgm:t>
    </dgm:pt>
    <dgm:pt modelId="{1D6705CA-8AE4-42BF-9180-6CFC98BF785C}" type="parTrans" cxnId="{50B588B9-06C8-4D5F-9B7C-23FA5C93FC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1B556B-2670-4059-952D-8CC861D1E6F4}" type="sibTrans" cxnId="{50B588B9-06C8-4D5F-9B7C-23FA5C93FC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FEB8E9-691A-4876-92C6-318952DA859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Clerks</a:t>
          </a:r>
          <a:endParaRPr lang="en-US" dirty="0">
            <a:latin typeface="Tw Cen MT" panose="020B0602020104020603" pitchFamily="34" charset="0"/>
          </a:endParaRPr>
        </a:p>
      </dgm:t>
    </dgm:pt>
    <dgm:pt modelId="{71F275AB-6839-4BDA-A686-3D1E7A11383A}" type="parTrans" cxnId="{E07AA23D-CE7B-4B62-B753-022E60F348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BCA2DA-CA8C-4E0C-AD22-878825ECB074}" type="sibTrans" cxnId="{E07AA23D-CE7B-4B62-B753-022E60F348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AA4157-3B5A-470F-A24B-14FF21BC5E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A868ECB8-AD9C-4058-8543-183F9742C299}" type="parTrans" cxnId="{D049FF78-6904-4288-B263-6A62A0CA13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9D0A1F-AF88-4E23-944C-338153433FEF}" type="sibTrans" cxnId="{D049FF78-6904-4288-B263-6A62A0CA13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3A63A6-2459-43F9-889C-EF3852F37DD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D6D81984-A97B-4ACB-AF32-A636A18BD2DB}" type="parTrans" cxnId="{9A61AD97-3E3D-48FB-8908-61FA184362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568BEB-72B8-4E93-A8D4-D90A076287FC}" type="sibTrans" cxnId="{9A61AD97-3E3D-48FB-8908-61FA184362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CA986A-CB6C-41BF-8C48-97C3A0BB5C8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68B4B477-CDB9-449F-96A3-EC902E87406B}" type="parTrans" cxnId="{5F428AE0-B1C7-4DF8-985D-357605968B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7275B4-4297-40B8-803A-B7429AC14422}" type="sibTrans" cxnId="{5F428AE0-B1C7-4DF8-985D-357605968B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A16337-E822-4B19-B82C-17538A7F36B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Substitute Teachers</a:t>
          </a:r>
          <a:endParaRPr lang="en-US" dirty="0">
            <a:latin typeface="Tw Cen MT" panose="020B0602020104020603" pitchFamily="34" charset="0"/>
          </a:endParaRPr>
        </a:p>
      </dgm:t>
    </dgm:pt>
    <dgm:pt modelId="{E546A0BC-2537-4B37-BD25-F26EFE8543B2}" type="parTrans" cxnId="{82393DF5-705E-4C6F-BA88-8C968159BC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5586EC-677B-4A49-9D21-AE769B14DDD8}" type="sibTrans" cxnId="{82393DF5-705E-4C6F-BA88-8C968159BC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7E0310-297B-4D45-9520-B8EA537F783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EB0985D4-3EED-4776-B979-E25E7FF3A02D}" type="parTrans" cxnId="{F90B98FA-565B-4A86-90DA-A1EC1386E94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3972899-8826-4D65-9E62-BCFB307694CC}" type="sibTrans" cxnId="{F90B98FA-565B-4A86-90DA-A1EC1386E94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D683A8-8A0C-4F42-B30D-E93609FCEB2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01001C11-3D99-4A56-8E7D-A038A23145C6}" type="parTrans" cxnId="{F861BD03-5F02-4DD9-9E83-EACCF4B9AA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DABA6C-5CF0-42B2-800F-A83DCCEBC8C3}" type="sibTrans" cxnId="{F861BD03-5F02-4DD9-9E83-EACCF4B9AA3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861BD03-5F02-4DD9-9E83-EACCF4B9AA30}" srcId="{930452E1-293A-4804-9AD2-E53B94608D56}" destId="{65D683A8-8A0C-4F42-B30D-E93609FCEB2D}" srcOrd="12" destOrd="0" parTransId="{01001C11-3D99-4A56-8E7D-A038A23145C6}" sibTransId="{16DABA6C-5CF0-42B2-800F-A83DCCEBC8C3}"/>
    <dgm:cxn modelId="{71637204-45ED-4F87-9137-0B12C421BE74}" srcId="{984116C9-7CB8-4743-8FBA-68A8BA0D0389}" destId="{E6BDD134-ED7B-4A57-BD9C-6EC20B263001}" srcOrd="6" destOrd="0" parTransId="{CAA5930E-A121-4449-B7EA-69907A16DCAE}" sibTransId="{F48B41F7-E9AF-40C2-B9C9-0ED7DF2EC7EB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368FB807-A808-4528-9248-86F531C7B856}" type="presOf" srcId="{F5B9FF07-4DC6-44BF-90E9-36D76DB0B866}" destId="{34083978-5BA0-40E3-AB18-2F3A89BB9529}" srcOrd="0" destOrd="6" presId="urn:microsoft.com/office/officeart/2005/8/layout/hList1"/>
    <dgm:cxn modelId="{534FEB07-1405-4CF6-8565-3BFD46BDB48F}" srcId="{984116C9-7CB8-4743-8FBA-68A8BA0D0389}" destId="{F043459E-3895-4AE3-82ED-528A4735442E}" srcOrd="11" destOrd="0" parTransId="{8368A1E8-0EFC-4E62-A014-16CE87FCFDFE}" sibTransId="{11CFD041-E6E6-498A-A1FA-F6CD711F8B7F}"/>
    <dgm:cxn modelId="{994D1B0A-105C-463C-A847-8BAFF4D05107}" srcId="{930452E1-293A-4804-9AD2-E53B94608D56}" destId="{6CA865E4-0F19-4ADD-AFD1-533B42548A0A}" srcOrd="3" destOrd="0" parTransId="{9DF0132B-115C-4334-BB11-2FBA3BF9E952}" sibTransId="{E9AC36A7-0AF3-4A86-9597-88C0B1DDBBCE}"/>
    <dgm:cxn modelId="{A0F5780B-5091-44C6-8BC5-B301B80EFDE7}" srcId="{4F795D33-588E-4F04-A4A9-549DB1C8E26C}" destId="{250EFB4D-FCDA-4750-93FA-B93B1B36A243}" srcOrd="2" destOrd="0" parTransId="{97EA5712-BCBD-4438-9990-C90318ED5463}" sibTransId="{42A47C60-E0EA-4605-AB24-8005A0FB94E4}"/>
    <dgm:cxn modelId="{99EEAF14-5C47-4669-AD08-10839B1F788E}" type="presOf" srcId="{7A7E0310-297B-4D45-9520-B8EA537F7837}" destId="{11FB7C73-6081-42C7-8E15-28075061167B}" srcOrd="0" destOrd="11" presId="urn:microsoft.com/office/officeart/2005/8/layout/hList1"/>
    <dgm:cxn modelId="{5552021A-99F2-4C35-B164-73EE50E22D29}" type="presOf" srcId="{6403A252-0C88-4DFA-A7AB-A607887890A9}" destId="{0045AAE0-9BB3-4F66-A39D-FC0233DDC39E}" srcOrd="0" destOrd="10" presId="urn:microsoft.com/office/officeart/2005/8/layout/hList1"/>
    <dgm:cxn modelId="{CBF5881B-0F6F-48F0-B609-8770C092FE67}" srcId="{4F795D33-588E-4F04-A4A9-549DB1C8E26C}" destId="{F5B9FF07-4DC6-44BF-90E9-36D76DB0B866}" srcOrd="6" destOrd="0" parTransId="{4E007409-AC0F-46F4-A0F4-0F1808CB77D4}" sibTransId="{3AA41B38-26D1-4404-A881-9369714CD10D}"/>
    <dgm:cxn modelId="{C207F31D-CBAF-4D99-A5E1-74B61C6DC1B1}" srcId="{984116C9-7CB8-4743-8FBA-68A8BA0D0389}" destId="{CFFE2EEE-C3BD-4D08-B3AD-F00BE2A47A2F}" srcOrd="4" destOrd="0" parTransId="{F0A586D2-3561-4F83-B239-45B727582826}" sibTransId="{DB64D20A-1216-4E68-B563-51937D523DB6}"/>
    <dgm:cxn modelId="{B617921E-50A8-4A3D-887F-0890950FCA24}" srcId="{984116C9-7CB8-4743-8FBA-68A8BA0D0389}" destId="{8E1BAD2B-03A5-49A4-854F-69D28A5548D3}" srcOrd="0" destOrd="0" parTransId="{7DB4EAAC-FF78-4964-8205-5473A7229A7D}" sibTransId="{703A7BC8-0DD4-4968-8637-269D29AC3571}"/>
    <dgm:cxn modelId="{B2DBBD25-00FF-4C33-A811-2105C0E7F5EB}" type="presOf" srcId="{31217AE1-10CC-4728-B930-70A9D452477B}" destId="{0045AAE0-9BB3-4F66-A39D-FC0233DDC39E}" srcOrd="0" destOrd="7" presId="urn:microsoft.com/office/officeart/2005/8/layout/hList1"/>
    <dgm:cxn modelId="{0A80E925-E2A8-4A03-A70D-64E5C5D0232A}" type="presOf" srcId="{65D683A8-8A0C-4F42-B30D-E93609FCEB2D}" destId="{11FB7C73-6081-42C7-8E15-28075061167B}" srcOrd="0" destOrd="1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5CBA2C2D-F55C-4938-B2BA-E31E2A62DE96}" type="presOf" srcId="{DACA986A-CB6C-41BF-8C48-97C3A0BB5C8C}" destId="{11FB7C73-6081-42C7-8E15-28075061167B}" srcOrd="0" destOrd="9" presId="urn:microsoft.com/office/officeart/2005/8/layout/hList1"/>
    <dgm:cxn modelId="{C708052E-AC8A-47F2-B86E-2CB6A9338C48}" type="presOf" srcId="{DFE46C2B-6AEF-4556-AC6E-8C18531BB2DB}" destId="{0045AAE0-9BB3-4F66-A39D-FC0233DDC39E}" srcOrd="0" destOrd="16" presId="urn:microsoft.com/office/officeart/2005/8/layout/hList1"/>
    <dgm:cxn modelId="{21104232-07E6-44C4-A80B-69856B7C750D}" type="presOf" srcId="{29AA4157-3B5A-470F-A24B-14FF21BC5E90}" destId="{11FB7C73-6081-42C7-8E15-28075061167B}" srcOrd="0" destOrd="7" presId="urn:microsoft.com/office/officeart/2005/8/layout/hList1"/>
    <dgm:cxn modelId="{3CC26733-81D9-4107-907C-43795429BFA9}" type="presOf" srcId="{CFFE2EEE-C3BD-4D08-B3AD-F00BE2A47A2F}" destId="{0045AAE0-9BB3-4F66-A39D-FC0233DDC39E}" srcOrd="0" destOrd="4" presId="urn:microsoft.com/office/officeart/2005/8/layout/hList1"/>
    <dgm:cxn modelId="{1EA9AD33-D512-483A-91C9-61430478F02F}" type="presOf" srcId="{213A63A6-2459-43F9-889C-EF3852F37DDB}" destId="{11FB7C73-6081-42C7-8E15-28075061167B}" srcOrd="0" destOrd="8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4AA0C35-3845-4762-A3CD-9F7C7F2D5C00}" type="presOf" srcId="{5BE913D1-8B94-4ABF-90E9-347DDAA882C8}" destId="{34083978-5BA0-40E3-AB18-2F3A89BB9529}" srcOrd="0" destOrd="5" presId="urn:microsoft.com/office/officeart/2005/8/layout/hList1"/>
    <dgm:cxn modelId="{884F3938-9F4D-4CA9-9B4E-B79D8F4069BA}" type="presOf" srcId="{8FFEB8E9-691A-4876-92C6-318952DA8593}" destId="{11FB7C73-6081-42C7-8E15-28075061167B}" srcOrd="0" destOrd="6" presId="urn:microsoft.com/office/officeart/2005/8/layout/hList1"/>
    <dgm:cxn modelId="{B8A86539-59F0-4BDF-9B7B-CE5E184E418F}" srcId="{984116C9-7CB8-4743-8FBA-68A8BA0D0389}" destId="{E9B0472B-94EB-49CC-BFB8-3E299A4B9482}" srcOrd="14" destOrd="0" parTransId="{6446A87D-95A6-468A-8A6A-ECB977E22CF0}" sibTransId="{02FD1624-0333-4DA5-A394-D90D88A4E317}"/>
    <dgm:cxn modelId="{4ADCCA3A-848D-45E0-A939-F87A2B4A80CE}" type="presOf" srcId="{F824EC02-4383-4AB9-952A-D85C0411556E}" destId="{0045AAE0-9BB3-4F66-A39D-FC0233DDC39E}" srcOrd="0" destOrd="8" presId="urn:microsoft.com/office/officeart/2005/8/layout/hList1"/>
    <dgm:cxn modelId="{E07AA23D-CE7B-4B62-B753-022E60F348D7}" srcId="{930452E1-293A-4804-9AD2-E53B94608D56}" destId="{8FFEB8E9-691A-4876-92C6-318952DA8593}" srcOrd="6" destOrd="0" parTransId="{71F275AB-6839-4BDA-A686-3D1E7A11383A}" sibTransId="{78BCA2DA-CA8C-4E0C-AD22-878825ECB074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27014B4A-8B44-41C8-BB9D-54DB48866114}" type="presOf" srcId="{22B235F4-82AF-436B-9393-78E96EB47CC6}" destId="{34083978-5BA0-40E3-AB18-2F3A89BB9529}" srcOrd="0" destOrd="1" presId="urn:microsoft.com/office/officeart/2005/8/layout/hList1"/>
    <dgm:cxn modelId="{29749C4A-848F-4D16-93B3-F834ECAEC07E}" srcId="{984116C9-7CB8-4743-8FBA-68A8BA0D0389}" destId="{6403A252-0C88-4DFA-A7AB-A607887890A9}" srcOrd="10" destOrd="0" parTransId="{511C665F-6886-4EB3-9CF3-19AB8C054E39}" sibTransId="{5EA53915-77EA-4024-A249-77C53A52EE71}"/>
    <dgm:cxn modelId="{9E0D7C4F-6B06-41AC-A585-DA34FC4ED094}" type="presOf" srcId="{5A717A42-EE18-42F8-B923-91ADAF693519}" destId="{0045AAE0-9BB3-4F66-A39D-FC0233DDC39E}" srcOrd="0" destOrd="2" presId="urn:microsoft.com/office/officeart/2005/8/layout/hList1"/>
    <dgm:cxn modelId="{31CE8C4F-BDCF-40F3-91ED-52866360CB87}" type="presOf" srcId="{D23A1D4C-8430-47E6-AE0C-61B6ADF87B54}" destId="{11FB7C73-6081-42C7-8E15-28075061167B}" srcOrd="0" destOrd="5" presId="urn:microsoft.com/office/officeart/2005/8/layout/hList1"/>
    <dgm:cxn modelId="{4B438751-FA03-4732-A0C9-E43541CDDBDE}" type="presOf" srcId="{AE574CA6-87D5-418B-A5EB-C66E90DA20FD}" destId="{11FB7C73-6081-42C7-8E15-28075061167B}" srcOrd="0" destOrd="2" presId="urn:microsoft.com/office/officeart/2005/8/layout/hList1"/>
    <dgm:cxn modelId="{040FA453-512A-4178-8968-CC500A7FBD6E}" type="presOf" srcId="{F314A6ED-5792-4675-8BEC-9856F0F8858F}" destId="{0045AAE0-9BB3-4F66-A39D-FC0233DDC39E}" srcOrd="0" destOrd="15" presId="urn:microsoft.com/office/officeart/2005/8/layout/hList1"/>
    <dgm:cxn modelId="{A65D6B56-435E-4B08-A891-605595A4EF4D}" type="presOf" srcId="{F043459E-3895-4AE3-82ED-528A4735442E}" destId="{0045AAE0-9BB3-4F66-A39D-FC0233DDC39E}" srcOrd="0" destOrd="11" presId="urn:microsoft.com/office/officeart/2005/8/layout/hList1"/>
    <dgm:cxn modelId="{749F6557-F137-44B4-B8DE-1EFEB8448D4A}" type="presOf" srcId="{EBA16337-E822-4B19-B82C-17538A7F36B0}" destId="{11FB7C73-6081-42C7-8E15-28075061167B}" srcOrd="0" destOrd="10" presId="urn:microsoft.com/office/officeart/2005/8/layout/hList1"/>
    <dgm:cxn modelId="{AF94775B-0084-43C1-9105-45A47DBE2CDE}" type="presOf" srcId="{1CEB60C4-4003-4B7C-B45D-E3B4F41C8581}" destId="{0045AAE0-9BB3-4F66-A39D-FC0233DDC39E}" srcOrd="0" destOrd="9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44237461-B66B-44C2-82EF-4E8BB87E131A}" srcId="{930452E1-293A-4804-9AD2-E53B94608D56}" destId="{AE574CA6-87D5-418B-A5EB-C66E90DA20FD}" srcOrd="2" destOrd="0" parTransId="{36F18EE5-3B52-4EDC-A92F-27ADD6AFB4C2}" sibTransId="{BE89C987-5A3F-4B92-A8B1-C8D70E790F10}"/>
    <dgm:cxn modelId="{5BFF5E63-9490-4C57-A736-F7C7BBD9954F}" srcId="{4F795D33-588E-4F04-A4A9-549DB1C8E26C}" destId="{5BE913D1-8B94-4ABF-90E9-347DDAA882C8}" srcOrd="5" destOrd="0" parTransId="{32CE9990-7F05-4B8D-8C2C-3014B9C426EE}" sibTransId="{5CFF2687-8EF1-4086-9861-28C5767A3F4D}"/>
    <dgm:cxn modelId="{B9D9CF63-CF54-4EC1-B728-0306BEAB214A}" type="presOf" srcId="{8E1BAD2B-03A5-49A4-854F-69D28A5548D3}" destId="{0045AAE0-9BB3-4F66-A39D-FC0233DDC39E}" srcOrd="0" destOrd="0" presId="urn:microsoft.com/office/officeart/2005/8/layout/hList1"/>
    <dgm:cxn modelId="{F49D3568-4896-424B-8276-8028C8A1B3A3}" srcId="{984116C9-7CB8-4743-8FBA-68A8BA0D0389}" destId="{1CEB60C4-4003-4B7C-B45D-E3B4F41C8581}" srcOrd="9" destOrd="0" parTransId="{2F656F2F-4B44-4D0A-B731-90B459E3C6A0}" sibTransId="{DB9B5AA9-940B-44A7-A551-40B86D34EF03}"/>
    <dgm:cxn modelId="{6285CD70-57C0-49FC-9AFC-3A880D8382E4}" srcId="{984116C9-7CB8-4743-8FBA-68A8BA0D0389}" destId="{F824EC02-4383-4AB9-952A-D85C0411556E}" srcOrd="8" destOrd="0" parTransId="{9035B226-4F10-4A8F-A9B4-A8065D8EDC54}" sibTransId="{12D9A72B-E618-4404-98CF-E25FEE6DF87D}"/>
    <dgm:cxn modelId="{D049FF78-6904-4288-B263-6A62A0CA13C2}" srcId="{930452E1-293A-4804-9AD2-E53B94608D56}" destId="{29AA4157-3B5A-470F-A24B-14FF21BC5E90}" srcOrd="7" destOrd="0" parTransId="{A868ECB8-AD9C-4058-8543-183F9742C299}" sibTransId="{DF9D0A1F-AF88-4E23-944C-338153433FEF}"/>
    <dgm:cxn modelId="{D1B5927A-1E5A-4025-886C-089CFBF97967}" type="presOf" srcId="{E9B0472B-94EB-49CC-BFB8-3E299A4B9482}" destId="{0045AAE0-9BB3-4F66-A39D-FC0233DDC39E}" srcOrd="0" destOrd="14" presId="urn:microsoft.com/office/officeart/2005/8/layout/hList1"/>
    <dgm:cxn modelId="{971B6D81-D9ED-4846-8426-1A45B1F99EDB}" srcId="{4F795D33-588E-4F04-A4A9-549DB1C8E26C}" destId="{E3328A4B-E198-4BF7-A408-1DD542A3AD86}" srcOrd="3" destOrd="0" parTransId="{6D814F09-8B6E-4834-A4A9-FA0700B9B980}" sibTransId="{57E91415-8171-4A10-964B-93AA802BAAEA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7433AB89-C662-4863-BC29-5B150A3852E4}" type="presOf" srcId="{E3328A4B-E198-4BF7-A408-1DD542A3AD86}" destId="{34083978-5BA0-40E3-AB18-2F3A89BB9529}" srcOrd="0" destOrd="3" presId="urn:microsoft.com/office/officeart/2005/8/layout/hList1"/>
    <dgm:cxn modelId="{202E138D-363E-4F6E-8A45-5F480235DD5F}" srcId="{984116C9-7CB8-4743-8FBA-68A8BA0D0389}" destId="{F314A6ED-5792-4675-8BEC-9856F0F8858F}" srcOrd="15" destOrd="0" parTransId="{239046C2-C730-4E5B-80E7-80205E706E7F}" sibTransId="{5C2AFC05-A1EA-4866-BA94-39619A16948E}"/>
    <dgm:cxn modelId="{861F708F-7D7B-4190-B0FD-6CCE43E0E117}" srcId="{984116C9-7CB8-4743-8FBA-68A8BA0D0389}" destId="{4C92BE56-EAD1-47C0-AB9C-2404322C4B78}" srcOrd="12" destOrd="0" parTransId="{5D25FB00-7B53-4A9E-9FEB-6FB169633C13}" sibTransId="{C7EF6AC0-80D5-44EC-AFE5-04052F8AC892}"/>
    <dgm:cxn modelId="{5D81EE92-7C7B-4DE1-9900-A9A5781BD81A}" srcId="{984116C9-7CB8-4743-8FBA-68A8BA0D0389}" destId="{5F916047-9099-4472-AB9C-44CEBB951D2E}" srcOrd="5" destOrd="0" parTransId="{609B4E5C-D154-4C10-B166-F3F1920C95F6}" sibTransId="{B7F23A97-6B5A-4CF8-9297-2E9D3D49ECF4}"/>
    <dgm:cxn modelId="{95BCD594-0821-45BF-9470-DB66E0EF91C2}" type="presOf" srcId="{5F916047-9099-4472-AB9C-44CEBB951D2E}" destId="{0045AAE0-9BB3-4F66-A39D-FC0233DDC39E}" srcOrd="0" destOrd="5" presId="urn:microsoft.com/office/officeart/2005/8/layout/hList1"/>
    <dgm:cxn modelId="{DD6F5F97-A54D-4104-B7BA-E577A1CD62A5}" type="presOf" srcId="{622AEB74-1440-4C68-9467-86F283E81857}" destId="{0045AAE0-9BB3-4F66-A39D-FC0233DDC39E}" srcOrd="0" destOrd="1" presId="urn:microsoft.com/office/officeart/2005/8/layout/hList1"/>
    <dgm:cxn modelId="{9A61AD97-3E3D-48FB-8908-61FA184362FB}" srcId="{930452E1-293A-4804-9AD2-E53B94608D56}" destId="{213A63A6-2459-43F9-889C-EF3852F37DDB}" srcOrd="8" destOrd="0" parTransId="{D6D81984-A97B-4ACB-AF32-A636A18BD2DB}" sibTransId="{D3568BEB-72B8-4E93-A8D4-D90A076287FC}"/>
    <dgm:cxn modelId="{386A5799-3299-49E5-8B04-54F86500FDEA}" srcId="{984116C9-7CB8-4743-8FBA-68A8BA0D0389}" destId="{2C309261-8D22-4107-A0A0-EECB4D5CB743}" srcOrd="3" destOrd="0" parTransId="{31345514-E3FE-49C0-8909-F6BC3EBC4509}" sibTransId="{C45C92AA-A4B2-45BC-9B73-6E274C6597AD}"/>
    <dgm:cxn modelId="{9272FE9A-C764-4694-8848-713E67D98E30}" srcId="{4F795D33-588E-4F04-A4A9-549DB1C8E26C}" destId="{F31B849E-8CFC-4114-8F96-5ACB682D0932}" srcOrd="4" destOrd="0" parTransId="{5634CF2C-2043-4989-A7CA-B331B9822C14}" sibTransId="{09DACD08-4A35-46A5-B6F1-B84FA7891BC0}"/>
    <dgm:cxn modelId="{CEA4DF9B-FBA6-42A9-AD41-A815BB58EEF6}" type="presOf" srcId="{6CA865E4-0F19-4ADD-AFD1-533B42548A0A}" destId="{11FB7C73-6081-42C7-8E15-28075061167B}" srcOrd="0" destOrd="3" presId="urn:microsoft.com/office/officeart/2005/8/layout/hList1"/>
    <dgm:cxn modelId="{E3011B9D-5820-45D7-B4B5-7482F46990EC}" type="presOf" srcId="{8A7931A2-6AB8-4023-84E7-82E94574B911}" destId="{0045AAE0-9BB3-4F66-A39D-FC0233DDC39E}" srcOrd="0" destOrd="17" presId="urn:microsoft.com/office/officeart/2005/8/layout/hList1"/>
    <dgm:cxn modelId="{FC5B3F9E-EEA7-4F54-80D2-9DBAA93CC2AC}" srcId="{984116C9-7CB8-4743-8FBA-68A8BA0D0389}" destId="{8A7931A2-6AB8-4023-84E7-82E94574B911}" srcOrd="17" destOrd="0" parTransId="{D2ED846C-6C89-45A0-AF4F-B6CCD9C31252}" sibTransId="{20EC37C5-72D5-4B2F-A440-0D8DBEEA11A4}"/>
    <dgm:cxn modelId="{35BCBDA9-A800-409B-8E6E-85457BDF6B1F}" srcId="{984116C9-7CB8-4743-8FBA-68A8BA0D0389}" destId="{4CCEAB37-7929-4530-9EB2-D2C909E0C13D}" srcOrd="13" destOrd="0" parTransId="{503199DE-169D-41BD-873E-B090F6C3E5B2}" sibTransId="{D131998A-44E8-4CAD-9163-084D911622F1}"/>
    <dgm:cxn modelId="{1689C4A9-92E9-4A99-A93B-DC22B305EAC1}" srcId="{984116C9-7CB8-4743-8FBA-68A8BA0D0389}" destId="{622AEB74-1440-4C68-9467-86F283E81857}" srcOrd="1" destOrd="0" parTransId="{DA107C5B-6557-4199-AD5D-572D91159C7B}" sibTransId="{7B46C96C-0C79-4A26-8AF0-CEA95DEF8A42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5ED5B0AD-2811-46E6-8316-2C7749226D5A}" srcId="{930452E1-293A-4804-9AD2-E53B94608D56}" destId="{F8B839E5-8E34-4832-92D0-20A1BF180ACC}" srcOrd="4" destOrd="0" parTransId="{AE1BD22E-95CC-4A69-9A98-A37AE6D427C8}" sibTransId="{C8DFCC10-DD19-4716-B337-9EF7CDB27428}"/>
    <dgm:cxn modelId="{1C5C9EB2-F7BA-43A9-ACC0-F26292C84E69}" type="presOf" srcId="{647A3DB9-7E5A-468E-AD47-2E798F1BC22F}" destId="{11FB7C73-6081-42C7-8E15-28075061167B}" srcOrd="0" destOrd="1" presId="urn:microsoft.com/office/officeart/2005/8/layout/hList1"/>
    <dgm:cxn modelId="{D03F21B8-52B8-4E8F-98DF-5097575E03A0}" type="presOf" srcId="{E6BDD134-ED7B-4A57-BD9C-6EC20B263001}" destId="{0045AAE0-9BB3-4F66-A39D-FC0233DDC39E}" srcOrd="0" destOrd="6" presId="urn:microsoft.com/office/officeart/2005/8/layout/hList1"/>
    <dgm:cxn modelId="{50B588B9-06C8-4D5F-9B7C-23FA5C93FCC3}" srcId="{930452E1-293A-4804-9AD2-E53B94608D56}" destId="{D23A1D4C-8430-47E6-AE0C-61B6ADF87B54}" srcOrd="5" destOrd="0" parTransId="{1D6705CA-8AE4-42BF-9180-6CFC98BF785C}" sibTransId="{8D1B556B-2670-4059-952D-8CC861D1E6F4}"/>
    <dgm:cxn modelId="{163AD0BC-4BA7-46FB-959B-78A125CFB510}" srcId="{930452E1-293A-4804-9AD2-E53B94608D56}" destId="{647A3DB9-7E5A-468E-AD47-2E798F1BC22F}" srcOrd="1" destOrd="0" parTransId="{47DBC9EB-C5D0-4120-84A7-B69F778B2E05}" sibTransId="{C8F8F724-981D-4192-9DD5-11A2B96BDEB0}"/>
    <dgm:cxn modelId="{CBB5D2C0-8320-4DD0-955D-98DAF0F6E473}" type="presOf" srcId="{2C309261-8D22-4107-A0A0-EECB4D5CB743}" destId="{0045AAE0-9BB3-4F66-A39D-FC0233DDC39E}" srcOrd="0" destOrd="3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02413C9-C7D8-4CFD-82D9-B4428FD7B3CB}" type="presOf" srcId="{F8B839E5-8E34-4832-92D0-20A1BF180ACC}" destId="{11FB7C73-6081-42C7-8E15-28075061167B}" srcOrd="0" destOrd="4" presId="urn:microsoft.com/office/officeart/2005/8/layout/hList1"/>
    <dgm:cxn modelId="{E9A258CB-AA40-4889-BF19-83A7700B68BC}" type="presOf" srcId="{250EFB4D-FCDA-4750-93FA-B93B1B36A243}" destId="{34083978-5BA0-40E3-AB18-2F3A89BB9529}" srcOrd="0" destOrd="2" presId="urn:microsoft.com/office/officeart/2005/8/layout/hList1"/>
    <dgm:cxn modelId="{C922DFCB-13A8-43E6-B4ED-DA8E1FABB392}" type="presOf" srcId="{4C92BE56-EAD1-47C0-AB9C-2404322C4B78}" destId="{0045AAE0-9BB3-4F66-A39D-FC0233DDC39E}" srcOrd="0" destOrd="12" presId="urn:microsoft.com/office/officeart/2005/8/layout/hList1"/>
    <dgm:cxn modelId="{AC7B1AD1-4BEF-4AF6-8BBB-D3E962666429}" srcId="{4F795D33-588E-4F04-A4A9-549DB1C8E26C}" destId="{22B235F4-82AF-436B-9393-78E96EB47CC6}" srcOrd="1" destOrd="0" parTransId="{36F69EC0-F6B5-48C3-B01B-8D22FB4C273E}" sibTransId="{9B2A281F-124A-4386-94EA-DE166D1DD00B}"/>
    <dgm:cxn modelId="{B2FC29D1-3A5C-49E8-AC1C-D69D659FCD41}" srcId="{984116C9-7CB8-4743-8FBA-68A8BA0D0389}" destId="{5A717A42-EE18-42F8-B923-91ADAF693519}" srcOrd="2" destOrd="0" parTransId="{5EBBB4FA-34B0-420F-8122-C3C871B9A6DF}" sibTransId="{CE7AEE7A-C773-4625-BA07-B5FF50807DBF}"/>
    <dgm:cxn modelId="{3B50E7DE-B9F2-4C29-911E-AD86B536C17C}" srcId="{984116C9-7CB8-4743-8FBA-68A8BA0D0389}" destId="{DFE46C2B-6AEF-4556-AC6E-8C18531BB2DB}" srcOrd="16" destOrd="0" parTransId="{12D2307D-D38F-4E9D-AD09-0FD73CF9D86B}" sibTransId="{1531340F-DB39-4B76-B7D4-47C3F6207FE0}"/>
    <dgm:cxn modelId="{5F428AE0-B1C7-4DF8-985D-357605968B68}" srcId="{930452E1-293A-4804-9AD2-E53B94608D56}" destId="{DACA986A-CB6C-41BF-8C48-97C3A0BB5C8C}" srcOrd="9" destOrd="0" parTransId="{68B4B477-CDB9-449F-96A3-EC902E87406B}" sibTransId="{F17275B4-4297-40B8-803A-B7429AC14422}"/>
    <dgm:cxn modelId="{300ED0E0-2CE4-4F3D-A17A-7A224914C557}" srcId="{984116C9-7CB8-4743-8FBA-68A8BA0D0389}" destId="{31217AE1-10CC-4728-B930-70A9D452477B}" srcOrd="7" destOrd="0" parTransId="{502DF149-9084-44F5-86BA-FB4583167874}" sibTransId="{7E327E4C-D8B1-497E-813E-917FCE6D22A2}"/>
    <dgm:cxn modelId="{071F02EB-5E6F-4E41-8625-EF4085536761}" type="presOf" srcId="{4CCEAB37-7929-4530-9EB2-D2C909E0C13D}" destId="{0045AAE0-9BB3-4F66-A39D-FC0233DDC39E}" srcOrd="0" destOrd="13" presId="urn:microsoft.com/office/officeart/2005/8/layout/hList1"/>
    <dgm:cxn modelId="{863E3AF4-618C-408E-A0B6-8CE5A9508657}" type="presOf" srcId="{F31B849E-8CFC-4114-8F96-5ACB682D0932}" destId="{34083978-5BA0-40E3-AB18-2F3A89BB9529}" srcOrd="0" destOrd="4" presId="urn:microsoft.com/office/officeart/2005/8/layout/hList1"/>
    <dgm:cxn modelId="{82393DF5-705E-4C6F-BA88-8C968159BC84}" srcId="{930452E1-293A-4804-9AD2-E53B94608D56}" destId="{EBA16337-E822-4B19-B82C-17538A7F36B0}" srcOrd="10" destOrd="0" parTransId="{E546A0BC-2537-4B37-BD25-F26EFE8543B2}" sibTransId="{0E5586EC-677B-4A49-9D21-AE769B14DDD8}"/>
    <dgm:cxn modelId="{F90B98FA-565B-4A86-90DA-A1EC1386E948}" srcId="{930452E1-293A-4804-9AD2-E53B94608D56}" destId="{7A7E0310-297B-4D45-9520-B8EA537F7837}" srcOrd="11" destOrd="0" parTransId="{EB0985D4-3EED-4776-B979-E25E7FF3A02D}" sibTransId="{43972899-8826-4D65-9E62-BCFB307694CC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9720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Farmworkers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Hairdressers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725374"/>
        <a:ext cx="2515341" cy="4348080"/>
      </dsp:txXfrm>
    </dsp:sp>
    <dsp:sp modelId="{1A385492-E76F-4B22-9064-58D648E04DA7}">
      <dsp:nvSpPr>
        <dsp:cNvPr id="0" name=""/>
        <dsp:cNvSpPr/>
      </dsp:nvSpPr>
      <dsp:spPr>
        <a:xfrm>
          <a:off x="2870069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9720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Nursing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Office Clerks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Painters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Substitute Teachers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Tellers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725374"/>
        <a:ext cx="2515341" cy="4348080"/>
      </dsp:txXfrm>
    </dsp:sp>
    <dsp:sp modelId="{528B556C-5429-4133-8BB3-15AEA9F447C7}">
      <dsp:nvSpPr>
        <dsp:cNvPr id="0" name=""/>
        <dsp:cNvSpPr/>
      </dsp:nvSpPr>
      <dsp:spPr>
        <a:xfrm>
          <a:off x="5737558" y="29720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9720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725374"/>
          <a:ext cx="2515341" cy="4348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Carpenters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Light Truck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725374"/>
        <a:ext cx="2515341" cy="434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0.12552</cdr:x>
      <cdr:y>0.50528</cdr:y>
    </cdr:from>
    <cdr:to>
      <cdr:x>0.39288</cdr:x>
      <cdr:y>0.80558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030866" y="2460076"/>
          <a:ext cx="2195725" cy="14620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Clay County median home price peaked at $340,000 in 2006.</a:t>
          </a:r>
        </a:p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(2023 $).</a:t>
          </a:r>
        </a:p>
      </cdr:txBody>
    </cdr:sp>
  </cdr:relSizeAnchor>
  <cdr:relSizeAnchor xmlns:cdr="http://schemas.openxmlformats.org/drawingml/2006/chartDrawing">
    <cdr:from>
      <cdr:x>0.35855</cdr:x>
      <cdr:y>0.23428</cdr:y>
    </cdr:from>
    <cdr:to>
      <cdr:x>0.5585</cdr:x>
      <cdr:y>0.422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928684" y="1160731"/>
          <a:ext cx="1633224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reaching a low point of $209,000.</a:t>
          </a:r>
        </a:p>
      </cdr:txBody>
    </cdr:sp>
  </cdr:relSizeAnchor>
  <cdr:relSizeAnchor xmlns:cdr="http://schemas.openxmlformats.org/drawingml/2006/chartDrawing">
    <cdr:from>
      <cdr:x>0.69515</cdr:x>
      <cdr:y>0.45354</cdr:y>
    </cdr:from>
    <cdr:to>
      <cdr:x>0.96098</cdr:x>
      <cdr:y>0.64599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678104" y="2247023"/>
          <a:ext cx="2171344" cy="9534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effectLst/>
              <a:latin typeface="Tw Cen MT" panose="020B0602020104020603" pitchFamily="34" charset="0"/>
              <a:ea typeface="+mn-ea"/>
              <a:cs typeface="+mn-cs"/>
            </a:rPr>
            <a:t>The county median has reached levels near the peak of the mid-2000s housing boom (Clay County median $335,000 in Q1-2 2023, compared to $400,000 statewide).</a:t>
          </a:r>
          <a:endParaRPr lang="en-US" sz="1200" dirty="0">
            <a:effectLst/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0.4745</cdr:x>
      <cdr:y>0.36417</cdr:y>
    </cdr:from>
    <cdr:to>
      <cdr:x>0.65827</cdr:x>
      <cdr:y>0.42274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92FF66FF-573A-432C-80DC-7CDC829D1BC6}"/>
            </a:ext>
          </a:extLst>
        </cdr:cNvPr>
        <cdr:cNvCxnSpPr/>
      </cdr:nvCxnSpPr>
      <cdr:spPr>
        <a:xfrm xmlns:a="http://schemas.openxmlformats.org/drawingml/2006/main" flipV="1">
          <a:off x="3020032" y="1508053"/>
          <a:ext cx="1169607" cy="2425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0.48802</cdr:x>
      <cdr:y>0.34224</cdr:y>
    </cdr:from>
    <cdr:to>
      <cdr:x>0.65476</cdr:x>
      <cdr:y>0.39354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B2CAB49-37B8-46AB-8974-E16BABA7866C}"/>
            </a:ext>
          </a:extLst>
        </cdr:cNvPr>
        <cdr:cNvSpPr txBox="1"/>
      </cdr:nvSpPr>
      <cdr:spPr>
        <a:xfrm xmlns:a="http://schemas.openxmlformats.org/drawingml/2006/main" rot="20876646">
          <a:off x="3106044" y="1417263"/>
          <a:ext cx="1061290" cy="212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>
              <a:solidFill>
                <a:sysClr val="windowText" lastClr="000000"/>
              </a:solidFill>
              <a:latin typeface="Tw Cen MT" panose="020B0602020104020603" pitchFamily="34" charset="0"/>
            </a:rPr>
            <a:t>+</a:t>
          </a:r>
          <a:r>
            <a:rPr lang="en-US" sz="1000" baseline="0">
              <a:solidFill>
                <a:sysClr val="windowText" lastClr="000000"/>
              </a:solidFill>
              <a:latin typeface="Tw Cen MT" panose="020B0602020104020603" pitchFamily="34" charset="0"/>
            </a:rPr>
            <a:t> 4,546</a:t>
          </a:r>
          <a:r>
            <a:rPr lang="en-US" sz="1000">
              <a:solidFill>
                <a:sysClr val="windowText" lastClr="000000"/>
              </a:solidFill>
              <a:latin typeface="Tw Cen MT" panose="020B0602020104020603" pitchFamily="34" charset="0"/>
            </a:rPr>
            <a:t> units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0.88845</cdr:x>
      <cdr:y>0.06718</cdr:y>
    </cdr:from>
    <cdr:to>
      <cdr:x>0.98707</cdr:x>
      <cdr:y>0.15117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8" y="311454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0.71407</cdr:y>
    </cdr:from>
    <cdr:to>
      <cdr:x>0.98488</cdr:x>
      <cdr:y>0.79805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45" y="3310419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6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7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50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26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9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6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1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4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1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1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</a:rPr>
              <a:t>Clay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F9F1CB3-E1B9-926F-FABD-2D7C3B1B8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3098E-A4EC-AF90-1EF1-F3ACECB3E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51070" y="242691"/>
            <a:ext cx="8471237" cy="845374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Clay County median home prices closely mirror statewide trends. The median home price is now close to mid-2000s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05297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695" y="5873176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Clay 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6983" y="2332400"/>
            <a:ext cx="101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Clay</a:t>
            </a:r>
          </a:p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047797" y="1587606"/>
            <a:ext cx="10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rPr>
              <a:t>Florida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C2B241-D0DC-470C-8C40-886E003DA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000239"/>
              </p:ext>
            </p:extLst>
          </p:nvPr>
        </p:nvGraphicFramePr>
        <p:xfrm>
          <a:off x="487917" y="951782"/>
          <a:ext cx="8168166" cy="495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Clay County added over 3,700 rental units between 2012 and 2022, but the entire increase was in units renting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Clay County, 2012 &amp; 2022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3,726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4,500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Change in units for $1,200 or less was not statistically significant.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5F6F04-04B0-4D3D-98E4-967D43C58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47394"/>
              </p:ext>
            </p:extLst>
          </p:nvPr>
        </p:nvGraphicFramePr>
        <p:xfrm>
          <a:off x="125507" y="1358437"/>
          <a:ext cx="6364630" cy="414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004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Clay County Income (% AMI) and Housing Cost Limits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11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0236050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$34,100-48,650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$912-$1,265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$54,560-77,840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$1,460-$2,024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$81,840-116,760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$39-$56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$2,190-$3,036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</a:t>
            </a:r>
            <a:r>
              <a:rPr lang="en-US" sz="2400" dirty="0">
                <a:solidFill>
                  <a:srgbClr val="000000"/>
                </a:solidFill>
              </a:rPr>
              <a:t>owners and renters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make up the largest groups of cost-burdened households in Clay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Clay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Clay County housing wage: $25.06/hour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$1,303/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Clay County, 2023: $21.15/hour. A full-time, year-round worker with this wage can afford $1,100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Clay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Clay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964C425-DF5C-446F-BA37-315A71ACC9B1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24120CB-264E-5C94-FAF9-7BB6C7E3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levels. Foreclosure filings are approaching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37924</TotalTime>
  <Words>913</Words>
  <Application>Microsoft Macintosh PowerPoint</Application>
  <PresentationFormat>On-screen Show (4:3)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Clay County median home prices closely mirror statewide trends. The median home price is now close to mid-2000s boom-era levels.</vt:lpstr>
      <vt:lpstr>Clay County added over 3,700 rental units between 2012 and 2022, but the entire increase was in units renting $1,200 or less (2022 $). </vt:lpstr>
      <vt:lpstr>Affordable Housing Terminology</vt:lpstr>
      <vt:lpstr>Example: 2024 Clay County Income (% AMI) and Housing Cost Limits</vt:lpstr>
      <vt:lpstr>Very low-income owners and renters make up the largest groups of cost-burdened households in Clay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levels. Foreclosure filings are approaching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266</cp:revision>
  <cp:lastPrinted>2023-04-18T20:53:53Z</cp:lastPrinted>
  <dcterms:created xsi:type="dcterms:W3CDTF">2021-07-20T20:40:42Z</dcterms:created>
  <dcterms:modified xsi:type="dcterms:W3CDTF">2024-06-28T20:02:17Z</dcterms:modified>
</cp:coreProperties>
</file>