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300" r:id="rId6"/>
    <p:sldId id="297" r:id="rId7"/>
    <p:sldId id="284" r:id="rId8"/>
    <p:sldId id="285" r:id="rId9"/>
    <p:sldId id="298" r:id="rId10"/>
    <p:sldId id="277" r:id="rId11"/>
    <p:sldId id="278" r:id="rId12"/>
    <p:sldId id="296" r:id="rId13"/>
    <p:sldId id="302" r:id="rId14"/>
    <p:sldId id="291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96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272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Duval!$D$12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Duval!$C$13:$C$33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Duval!$D$13:$D$33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5E5-4316-8234-9A7EDE18675B}"/>
            </c:ext>
          </c:extLst>
        </c:ser>
        <c:ser>
          <c:idx val="0"/>
          <c:order val="1"/>
          <c:tx>
            <c:strRef>
              <c:f>Duval!$E$12</c:f>
              <c:strCache>
                <c:ptCount val="1"/>
                <c:pt idx="0">
                  <c:v>Duval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Duval!$C$13:$C$33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Duval!$E$13:$E$33</c:f>
              <c:numCache>
                <c:formatCode>"$"#,##0</c:formatCode>
                <c:ptCount val="21"/>
                <c:pt idx="0">
                  <c:v>233759.78258</c:v>
                </c:pt>
                <c:pt idx="1">
                  <c:v>245174.21914</c:v>
                </c:pt>
                <c:pt idx="2">
                  <c:v>270640.29703999998</c:v>
                </c:pt>
                <c:pt idx="3">
                  <c:v>288476.19053000002</c:v>
                </c:pt>
                <c:pt idx="4">
                  <c:v>276160.63670999999</c:v>
                </c:pt>
                <c:pt idx="5">
                  <c:v>244796.09844999999</c:v>
                </c:pt>
                <c:pt idx="6">
                  <c:v>245709.09088999999</c:v>
                </c:pt>
                <c:pt idx="7">
                  <c:v>233320.49513</c:v>
                </c:pt>
                <c:pt idx="8">
                  <c:v>215491.32944</c:v>
                </c:pt>
                <c:pt idx="9">
                  <c:v>198679.18117</c:v>
                </c:pt>
                <c:pt idx="10">
                  <c:v>213200</c:v>
                </c:pt>
                <c:pt idx="11">
                  <c:v>230214.23735000001</c:v>
                </c:pt>
                <c:pt idx="12">
                  <c:v>245259.53591999999</c:v>
                </c:pt>
                <c:pt idx="13">
                  <c:v>236009.58327</c:v>
                </c:pt>
                <c:pt idx="14">
                  <c:v>236659.93463999999</c:v>
                </c:pt>
                <c:pt idx="15">
                  <c:v>248616.84591999999</c:v>
                </c:pt>
                <c:pt idx="16">
                  <c:v>254687.13337</c:v>
                </c:pt>
                <c:pt idx="17">
                  <c:v>269777.62757999997</c:v>
                </c:pt>
                <c:pt idx="18">
                  <c:v>292505.27672000002</c:v>
                </c:pt>
                <c:pt idx="19">
                  <c:v>315628.62994000001</c:v>
                </c:pt>
                <c:pt idx="20">
                  <c:v>295000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75E5-4316-8234-9A7EDE186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'Duval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'Duval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'Duval 12-22'!$C$3:$D$3</c:f>
              <c:numCache>
                <c:formatCode>#,##0_);[Red]\(#,##0\)</c:formatCode>
                <c:ptCount val="2"/>
                <c:pt idx="0">
                  <c:v>68827</c:v>
                </c:pt>
                <c:pt idx="1">
                  <c:v>56823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525-4037-B489-FFB9314FF282}"/>
            </c:ext>
          </c:extLst>
        </c:ser>
        <c:ser>
          <c:idx val="1"/>
          <c:order val="1"/>
          <c:tx>
            <c:strRef>
              <c:f>'Duval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'Duval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'Duval 12-22'!$C$4:$D$4</c:f>
              <c:numCache>
                <c:formatCode>#,##0_);[Red]\(#,##0\)</c:formatCode>
                <c:ptCount val="2"/>
                <c:pt idx="0">
                  <c:v>59435</c:v>
                </c:pt>
                <c:pt idx="1">
                  <c:v>112315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5-4037-B489-FFB9314FF2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2998124706985473E-2"/>
                  <c:y val="-4.0296582849774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5B-4E6D-8E83-933B6135A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27279</c:v>
                </c:pt>
                <c:pt idx="1">
                  <c:v>12828</c:v>
                </c:pt>
                <c:pt idx="2">
                  <c:v>9607</c:v>
                </c:pt>
                <c:pt idx="3">
                  <c:v>4221</c:v>
                </c:pt>
                <c:pt idx="4">
                  <c:v>51230</c:v>
                </c:pt>
                <c:pt idx="5">
                  <c:v>24118</c:v>
                </c:pt>
                <c:pt idx="6">
                  <c:v>8242</c:v>
                </c:pt>
                <c:pt idx="7">
                  <c:v>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B-4E6D-8E83-933B6135A572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16593</c:v>
                </c:pt>
                <c:pt idx="1">
                  <c:v>23048</c:v>
                </c:pt>
                <c:pt idx="2">
                  <c:v>43525</c:v>
                </c:pt>
                <c:pt idx="3">
                  <c:v>104616</c:v>
                </c:pt>
                <c:pt idx="4">
                  <c:v>13252</c:v>
                </c:pt>
                <c:pt idx="5">
                  <c:v>10127</c:v>
                </c:pt>
                <c:pt idx="6">
                  <c:v>25473</c:v>
                </c:pt>
                <c:pt idx="7">
                  <c:v>40396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B-4E6D-8E83-933B6135A5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Duval!$A$5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Duval!$B$3:$U$4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Duval!$B$5:$U$5</c:f>
              <c:numCache>
                <c:formatCode>_(* #,##0_);_(* \(#,##0\);_(* "-"??_);_(@_)</c:formatCode>
                <c:ptCount val="20"/>
                <c:pt idx="0">
                  <c:v>3169</c:v>
                </c:pt>
                <c:pt idx="1">
                  <c:v>3124</c:v>
                </c:pt>
                <c:pt idx="2">
                  <c:v>3552</c:v>
                </c:pt>
                <c:pt idx="3">
                  <c:v>3329</c:v>
                </c:pt>
                <c:pt idx="4">
                  <c:v>2889</c:v>
                </c:pt>
                <c:pt idx="5">
                  <c:v>150</c:v>
                </c:pt>
                <c:pt idx="6">
                  <c:v>907</c:v>
                </c:pt>
                <c:pt idx="7">
                  <c:v>2861</c:v>
                </c:pt>
                <c:pt idx="8">
                  <c:v>2354</c:v>
                </c:pt>
                <c:pt idx="9">
                  <c:v>1589</c:v>
                </c:pt>
                <c:pt idx="10">
                  <c:v>2593</c:v>
                </c:pt>
                <c:pt idx="11">
                  <c:v>2156</c:v>
                </c:pt>
                <c:pt idx="12">
                  <c:v>2613</c:v>
                </c:pt>
                <c:pt idx="13">
                  <c:v>3235</c:v>
                </c:pt>
                <c:pt idx="14">
                  <c:v>4248</c:v>
                </c:pt>
                <c:pt idx="15">
                  <c:v>3986</c:v>
                </c:pt>
                <c:pt idx="16">
                  <c:v>4079</c:v>
                </c:pt>
                <c:pt idx="17">
                  <c:v>3868</c:v>
                </c:pt>
                <c:pt idx="18">
                  <c:v>3836</c:v>
                </c:pt>
                <c:pt idx="19">
                  <c:v>3645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773-4701-8A5E-EDDE91BEA51A}"/>
            </c:ext>
          </c:extLst>
        </c:ser>
        <c:ser>
          <c:idx val="1"/>
          <c:order val="1"/>
          <c:tx>
            <c:strRef>
              <c:f>Duval!$A$6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Duval!$B$3:$U$4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Duval!$B$6:$U$6</c:f>
              <c:numCache>
                <c:formatCode>_(* #,##0_);_(* \(#,##0\);_(* "-"??_);_(@_)</c:formatCode>
                <c:ptCount val="20"/>
                <c:pt idx="0">
                  <c:v>562</c:v>
                </c:pt>
                <c:pt idx="1">
                  <c:v>499</c:v>
                </c:pt>
                <c:pt idx="2">
                  <c:v>467</c:v>
                </c:pt>
                <c:pt idx="3">
                  <c:v>457</c:v>
                </c:pt>
                <c:pt idx="4">
                  <c:v>409</c:v>
                </c:pt>
                <c:pt idx="5">
                  <c:v>1</c:v>
                </c:pt>
                <c:pt idx="6">
                  <c:v>124</c:v>
                </c:pt>
                <c:pt idx="7">
                  <c:v>106</c:v>
                </c:pt>
                <c:pt idx="8">
                  <c:v>94</c:v>
                </c:pt>
                <c:pt idx="9">
                  <c:v>88</c:v>
                </c:pt>
                <c:pt idx="10">
                  <c:v>115</c:v>
                </c:pt>
                <c:pt idx="11">
                  <c:v>132</c:v>
                </c:pt>
                <c:pt idx="12">
                  <c:v>254</c:v>
                </c:pt>
                <c:pt idx="13">
                  <c:v>331</c:v>
                </c:pt>
                <c:pt idx="14">
                  <c:v>352</c:v>
                </c:pt>
                <c:pt idx="15">
                  <c:v>281</c:v>
                </c:pt>
                <c:pt idx="16">
                  <c:v>400</c:v>
                </c:pt>
                <c:pt idx="17">
                  <c:v>571</c:v>
                </c:pt>
                <c:pt idx="18">
                  <c:v>438</c:v>
                </c:pt>
                <c:pt idx="19">
                  <c:v>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73-4701-8A5E-EDDE91BEA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1BAD2B-03A5-49A4-854F-69D28A5548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7DB4EAAC-FF78-4964-8205-5473A7229A7D}" type="par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3A7BC8-0DD4-4968-8637-269D29AC3571}" type="sib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3D495F-8E11-4BAB-B3F0-F9A9CAAE870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EAD419BC-3F6F-4A49-8755-24D26D0FE738}" type="parTrans" cxnId="{062E52E2-D838-4AF8-AD1C-3E0F793496E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099FD75-5E61-4208-B9AC-DE0B902B53BB}" type="sibTrans" cxnId="{062E52E2-D838-4AF8-AD1C-3E0F793496E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2AB5299-2AE0-4A05-8AA2-31F36015AD7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Reps</a:t>
          </a:r>
          <a:endParaRPr lang="en-US" dirty="0">
            <a:latin typeface="Tw Cen MT" panose="020B0602020104020603" pitchFamily="34" charset="0"/>
          </a:endParaRPr>
        </a:p>
      </dgm:t>
    </dgm:pt>
    <dgm:pt modelId="{B7A9FE05-83FB-49A9-A115-ABC441C5CBD5}" type="parTrans" cxnId="{DE3D319A-FD7F-434F-B7A0-3A6C4878ACB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B90109A-883F-4C72-A69F-C25DE9073FAA}" type="sibTrans" cxnId="{DE3D319A-FD7F-434F-B7A0-3A6C4878ACB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95D58C-3AE8-4EF1-8E88-9BE0BE67189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Landscaping and Groundskeeping Workers</a:t>
          </a:r>
          <a:endParaRPr lang="en-US" dirty="0">
            <a:latin typeface="Tw Cen MT" panose="020B0602020104020603" pitchFamily="34" charset="0"/>
          </a:endParaRPr>
        </a:p>
      </dgm:t>
    </dgm:pt>
    <dgm:pt modelId="{D4C44588-47BB-4E50-92CA-5F69C111157D}" type="parTrans" cxnId="{7E7EBBFB-82AE-4EBD-B0F1-6845546AE2F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5A41D30-216F-42F9-B0F5-37361870900F}" type="sibTrans" cxnId="{7E7EBBFB-82AE-4EBD-B0F1-6845546AE2F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40158CE-1CD9-4E58-9141-0EA4EBFE2B2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85198934-C45D-453B-B87D-59F12E65F046}" type="parTrans" cxnId="{F413A707-C0B1-4F67-8F05-EE193202BE3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54DAB9-9753-4D0A-A1F7-177731141AD9}" type="sibTrans" cxnId="{F413A707-C0B1-4F67-8F05-EE193202BE3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41798F3-FB22-48EB-9532-12C7BB754C3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Assistants</a:t>
          </a:r>
          <a:endParaRPr lang="en-US" dirty="0">
            <a:latin typeface="Tw Cen MT" panose="020B0602020104020603" pitchFamily="34" charset="0"/>
          </a:endParaRPr>
        </a:p>
      </dgm:t>
    </dgm:pt>
    <dgm:pt modelId="{AA9B494D-B46A-4FCE-B470-0DE6D939DA64}" type="parTrans" cxnId="{5AFEF719-6CE7-4823-A0BA-20E8BBBAF8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1D8EC9-CFA9-4027-A61D-6F4B4C43FF78}" type="sibTrans" cxnId="{5AFEF719-6CE7-4823-A0BA-20E8BBBAF8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FA7C254-9138-4966-819C-6B1ADEE2822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Clerks</a:t>
          </a:r>
          <a:endParaRPr lang="en-US" dirty="0">
            <a:latin typeface="Tw Cen MT" panose="020B0602020104020603" pitchFamily="34" charset="0"/>
          </a:endParaRPr>
        </a:p>
      </dgm:t>
    </dgm:pt>
    <dgm:pt modelId="{80A364C8-42DE-490F-A6E9-42E807F8CA95}" type="parTrans" cxnId="{BD87EC10-ED7D-4F3E-9087-4A2FC4248A5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3187989-1CE0-45EA-9285-32097B0E07D9}" type="sibTrans" cxnId="{BD87EC10-ED7D-4F3E-9087-4A2FC4248A5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57C0D1-7564-4990-AAFC-46CB358BE0F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C5FF4D5B-26D2-45BF-867C-1AEDCF444BF5}" type="parTrans" cxnId="{E0AC4E10-5505-4C9C-82D2-A42A40341E7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7862A6-73F9-49F3-9A05-CD2D02242A5E}" type="sibTrans" cxnId="{E0AC4E10-5505-4C9C-82D2-A42A40341E7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4C55A91-400B-4B81-93DA-2F3A7C8FBC1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Techs</a:t>
          </a:r>
          <a:endParaRPr lang="en-US" dirty="0">
            <a:latin typeface="Tw Cen MT" panose="020B0602020104020603" pitchFamily="34" charset="0"/>
          </a:endParaRPr>
        </a:p>
      </dgm:t>
    </dgm:pt>
    <dgm:pt modelId="{E2ED290C-E5EA-4150-8A41-11E7A3641615}" type="parTrans" cxnId="{E327539C-1C62-43EE-967C-3E86387873B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941008-4941-40C6-A752-ED1E05AD01FB}" type="sibTrans" cxnId="{E327539C-1C62-43EE-967C-3E86387873B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2FD60E-F48E-424F-8CED-A363B85C231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Receptionists</a:t>
          </a:r>
          <a:endParaRPr lang="en-US" dirty="0">
            <a:latin typeface="Tw Cen MT" panose="020B0602020104020603" pitchFamily="34" charset="0"/>
          </a:endParaRPr>
        </a:p>
      </dgm:t>
    </dgm:pt>
    <dgm:pt modelId="{5D20626A-9A3A-4948-B4DA-F4A44930883A}" type="parTrans" cxnId="{101028CD-D9AA-438E-815B-00D0BDD6F2F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48A11B7-0690-40B0-A0A4-FE407E2F9394}" type="sibTrans" cxnId="{101028CD-D9AA-438E-815B-00D0BDD6F2F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553EDAD-638D-44B1-9D88-66F0B9C2110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Substitute Teachers</a:t>
          </a:r>
          <a:endParaRPr lang="en-US" dirty="0">
            <a:latin typeface="Tw Cen MT" panose="020B0602020104020603" pitchFamily="34" charset="0"/>
          </a:endParaRPr>
        </a:p>
      </dgm:t>
    </dgm:pt>
    <dgm:pt modelId="{6FF2063B-D230-48AB-83AB-CE66EDB178FE}" type="parTrans" cxnId="{EE956AB7-F6AB-4A87-A07D-8488AB85249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8A7BAFE-7BC6-4167-96B1-56FF57EA8C34}" type="sibTrans" cxnId="{EE956AB7-F6AB-4A87-A07D-8488AB85249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E6E443-C1EE-4DF6-A006-4DBD45FC12E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Tellers</a:t>
          </a:r>
          <a:endParaRPr lang="en-US" dirty="0">
            <a:latin typeface="Tw Cen MT" panose="020B0602020104020603" pitchFamily="34" charset="0"/>
          </a:endParaRPr>
        </a:p>
      </dgm:t>
    </dgm:pt>
    <dgm:pt modelId="{BB49D474-3E48-41A9-BCE8-477CA4AE36B7}" type="parTrans" cxnId="{5C80229B-E893-4E4C-BE74-4797A70E478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3080C5-836B-4533-85CA-F8EC00729E97}" type="sibTrans" cxnId="{5C80229B-E893-4E4C-BE74-4797A70E478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BF0720C-03E5-40F4-9CF4-FBD31BABE28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Veterinary Techs</a:t>
          </a:r>
          <a:endParaRPr lang="en-US" dirty="0">
            <a:latin typeface="Tw Cen MT" panose="020B0602020104020603" pitchFamily="34" charset="0"/>
          </a:endParaRPr>
        </a:p>
      </dgm:t>
    </dgm:pt>
    <dgm:pt modelId="{67A0B677-F121-46D2-919C-F1F1751E44EA}" type="parTrans" cxnId="{CF3A73DA-AFD7-4ABB-A23B-074677AA8F0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7538810-B1B6-406F-A1DA-71F3B7D733AF}" type="sibTrans" cxnId="{CF3A73DA-AFD7-4ABB-A23B-074677AA8F0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434184-ABA5-4A7A-907E-435575AAF81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367BCFB5-D4AB-4931-A1BB-391FAD802AAB}" type="parTrans" cxnId="{D5CF425F-0F79-4360-87BB-3A645D3E585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4082A40-B444-4C7A-A811-2B88F2F2F53D}" type="sibTrans" cxnId="{D5CF425F-0F79-4360-87BB-3A645D3E585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E853F8-5DAC-41A7-B815-5D7D94F2326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E87D34F3-9436-4237-8A70-EAE3F7FF63D4}" type="parTrans" cxnId="{FA49202D-16DA-4FF8-B856-F99FB9D9AF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18F98F1-F2AA-4CCA-8A01-CDEA04B7E719}" type="sibTrans" cxnId="{FA49202D-16DA-4FF8-B856-F99FB9D9AF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EA1F682-2DF0-4118-8D6D-945CAADC627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35F3C233-A23A-4F62-BE41-92AD6357DBF6}" type="parTrans" cxnId="{DBB227CD-C13A-4645-958C-A5F0DE1EE3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DA5886-B468-4653-BB67-5CC252809C19}" type="sibTrans" cxnId="{DBB227CD-C13A-4645-958C-A5F0DE1EE3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D0D4AC0-57F9-41E7-8CEE-C13D97A745B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CC8D7780-A10A-4BEF-A24A-260E15F03B8F}" type="parTrans" cxnId="{41F0DCEF-EF41-4277-9B14-699BAE2169D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FCBCEB6-4D99-42EA-BE24-5B1C087E7061}" type="sibTrans" cxnId="{41F0DCEF-EF41-4277-9B14-699BAE2169D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7833AB-7E02-43CA-AF3D-0246555923B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F146339A-3979-4945-911B-B6FB8798FBD6}" type="parTrans" cxnId="{B85C8D63-42AF-41F3-8903-55552A806B2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100D79-3982-48B3-8C01-9580D9122132}" type="sibTrans" cxnId="{B85C8D63-42AF-41F3-8903-55552A806B2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1660CDE-4C0F-4638-B1F1-3554BAD1BAE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and Counter Workers</a:t>
          </a:r>
          <a:endParaRPr lang="en-US" dirty="0">
            <a:latin typeface="Tw Cen MT" panose="020B0602020104020603" pitchFamily="34" charset="0"/>
          </a:endParaRPr>
        </a:p>
      </dgm:t>
    </dgm:pt>
    <dgm:pt modelId="{F88258ED-EB83-4DA2-868E-ECE892D6160D}" type="parTrans" cxnId="{B9AC452E-E38E-4726-8709-7A770BD964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59556FE-971B-4A8A-A2F2-E54FB5EEA228}" type="sibTrans" cxnId="{B9AC452E-E38E-4726-8709-7A770BD964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D79870B-3B05-474E-BE34-9DD7B9279BF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6F326046-9DD0-4A6C-8DAE-3B1BCE1E84F2}" type="parTrans" cxnId="{58A99968-6896-4FD0-9DDC-0CA8EF1EF1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AFB6E6-634A-4291-A0E1-45B52641B3E7}" type="sibTrans" cxnId="{58A99968-6896-4FD0-9DDC-0CA8EF1EF1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3F8F10-D38B-4769-A5EE-F89C06DB9DF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FBE842DB-7678-49E1-B993-59AC67BADFCC}" type="parTrans" cxnId="{FD6F1E55-EF6B-41F7-A9B3-A4DB0D1E6ED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7169D4-E8A6-49BB-BB7C-561F4EC026F7}" type="sibTrans" cxnId="{FD6F1E55-EF6B-41F7-A9B3-A4DB0D1E6ED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227A0F-4712-4C59-9BE5-3C02A16BECF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A77B996C-FA4C-4D06-B177-FE32A8D0767A}" type="parTrans" cxnId="{E1FA9DCE-2CAC-4E5C-ACE2-4C5C0461ED1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583295F-7A6C-48C5-999D-175281AC0964}" type="sibTrans" cxnId="{E1FA9DCE-2CAC-4E5C-ACE2-4C5C0461ED1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088CD8-485A-4540-9183-CFBAA344B72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FD07C48B-0C7B-443F-B078-E0B72626E7F4}" type="parTrans" cxnId="{4AD20D52-CE7E-4F19-9912-B3309704A31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BE537F-BA8B-403F-BFB1-6CE3828B928C}" type="sibTrans" cxnId="{4AD20D52-CE7E-4F19-9912-B3309704A31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9927697-CB7A-468D-BFC2-536D44A634D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A8C5993F-AAB8-4C12-9D55-087E3D7B5D63}" type="parTrans" cxnId="{42CCA661-F923-453C-B9D1-54B52608D25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2820663-2EE7-498E-9BB5-2247FC5CB358}" type="sibTrans" cxnId="{42CCA661-F923-453C-B9D1-54B52608D25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52571A-00A5-413F-A2E6-9CA3069E844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47AE10F9-7066-4EF5-BCF0-F9F8E6E14FB7}" type="parTrans" cxnId="{5DF332E5-3E00-4440-A728-751FD3A4D2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A317C46-4A76-4F14-B076-BC98CD4D0745}" type="sibTrans" cxnId="{5DF332E5-3E00-4440-A728-751FD3A4D2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DD6963-C5E6-453D-A6CE-84D0AAB9DD5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FFEFC7C6-CB78-44EF-BF48-5EEF57D95F72}" type="parTrans" cxnId="{2357E434-1C80-427A-8FC8-3C9EE02BCDE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19A1B5E-2917-4612-9DB1-5226DEF05C37}" type="sibTrans" cxnId="{2357E434-1C80-427A-8FC8-3C9EE02BCDE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31F2BDC-3A37-415C-85A6-78978D2A8D0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E7C37AC8-03FD-44CF-8179-14BBC3DDF4E1}" type="parTrans" cxnId="{70D1697C-E56E-4E3B-8039-A55E0F779C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C429676-EB3B-4410-8059-F6432ADFD876}" type="sibTrans" cxnId="{70D1697C-E56E-4E3B-8039-A55E0F779C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69182F4-D763-48F9-A3DD-B14835BA68B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529818BF-EE37-4AA7-A166-099A5A386D5A}" type="parTrans" cxnId="{10DD5EED-2D41-4BE3-ABEF-F2EC83F7EA3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17BAB2-2061-4EF9-8BB0-910322E0015B}" type="sibTrans" cxnId="{10DD5EED-2D41-4BE3-ABEF-F2EC83F7EA3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2E18075-F15D-4597-A7C7-24E6F6DFED2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F8DC1883-F961-4139-A399-D4638912CAAE}" type="parTrans" cxnId="{15C21FBC-7C77-4500-970F-0EF0BA6451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DBEBEE-9C60-40B9-80FF-19B16DF7FF6B}" type="sibTrans" cxnId="{15C21FBC-7C77-4500-970F-0EF0BA6451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B19A075-9705-4811-9214-D7B695E04E4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E4834D3D-CDE6-4ABD-985D-CE1673F2E69D}" type="parTrans" cxnId="{5EED3C8C-5EE7-45B8-9363-2A74F63F59A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91066A-67EB-4043-BC47-A682BF9BD368}" type="sibTrans" cxnId="{5EED3C8C-5EE7-45B8-9363-2A74F63F59A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48A68C-81D1-4EE4-8B19-191D7C4C941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dirty="0">
            <a:latin typeface="Tw Cen MT" panose="020B0602020104020603" pitchFamily="34" charset="0"/>
          </a:endParaRPr>
        </a:p>
      </dgm:t>
    </dgm:pt>
    <dgm:pt modelId="{CEE341C3-C0A6-46C5-BAA5-AD940C6BAED2}" type="parTrans" cxnId="{46453847-4BDE-4E25-9AA3-353CC6326D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3656E16-5D5F-4AD9-AE49-01013F1D0CEE}" type="sibTrans" cxnId="{46453847-4BDE-4E25-9AA3-353CC6326D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44B83D-D2B7-4B55-9D2D-BCC866B94FA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263A4945-6F58-4C32-A035-CCD1ED023952}" type="parTrans" cxnId="{67897FA6-24A5-4E5B-A009-E4496E21B43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671A4F-56A5-45BE-A600-533DD8EF799F}" type="sibTrans" cxnId="{67897FA6-24A5-4E5B-A009-E4496E21B43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AFBA67-BF5A-4E22-B2B3-3C528BBEADC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976CE476-079A-4B4B-970E-85B91706D979}" type="parTrans" cxnId="{D76479F8-A32B-402D-86E5-3F1FCF5AD9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869DF9A-92FC-4F47-9650-DD423969C7FC}" type="sibTrans" cxnId="{D76479F8-A32B-402D-86E5-3F1FCF5AD9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4707FA6-6775-45C7-9686-CA94276E1E8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C5656B35-21DE-477E-BD8A-853FF1757ECC}" type="parTrans" cxnId="{1183C841-AFCC-4247-BF27-99C13D7BB3C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D83409-3D3C-48BD-AE09-C8F661C357E7}" type="sibTrans" cxnId="{1183C841-AFCC-4247-BF27-99C13D7BB3C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0C3849E-9C93-4A3A-8607-620398C704B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Roofers</a:t>
          </a:r>
          <a:endParaRPr lang="en-US" dirty="0">
            <a:latin typeface="Tw Cen MT" panose="020B0602020104020603" pitchFamily="34" charset="0"/>
          </a:endParaRPr>
        </a:p>
      </dgm:t>
    </dgm:pt>
    <dgm:pt modelId="{AB742483-7EB2-4648-801D-FE14199F1D79}" type="parTrans" cxnId="{B619D952-B87B-4373-B0CA-9095A3A1515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343563-E878-4B11-8944-CD3420B4891F}" type="sibTrans" cxnId="{B619D952-B87B-4373-B0CA-9095A3A1515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8B14AFE-F3AD-4F3A-8F4B-43B7DE92AD6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and Administrative Assistants</a:t>
          </a:r>
          <a:endParaRPr lang="en-US" dirty="0">
            <a:latin typeface="Tw Cen MT" panose="020B0602020104020603" pitchFamily="34" charset="0"/>
          </a:endParaRPr>
        </a:p>
      </dgm:t>
    </dgm:pt>
    <dgm:pt modelId="{50C96289-A6F3-4167-BA57-D01E807C4A93}" type="parTrans" cxnId="{BFD145A6-E7EF-43CE-9326-B9D470F7BBD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83830EA-0AE7-4383-9970-1C075528D9A5}" type="sibTrans" cxnId="{BFD145A6-E7EF-43CE-9326-B9D470F7BBD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0D04903-554B-403C-AC1A-C7EB52965824}" type="presOf" srcId="{C095D58C-3AE8-4EF1-8E88-9BE0BE67189A}" destId="{11FB7C73-6081-42C7-8E15-28075061167B}" srcOrd="0" destOrd="3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F413A707-C0B1-4F67-8F05-EE193202BE3A}" srcId="{930452E1-293A-4804-9AD2-E53B94608D56}" destId="{E40158CE-1CD9-4E58-9141-0EA4EBFE2B2A}" srcOrd="4" destOrd="0" parTransId="{85198934-C45D-453B-B87D-59F12E65F046}" sibTransId="{5D54DAB9-9753-4D0A-A1F7-177731141AD9}"/>
    <dgm:cxn modelId="{0D49AE09-DC82-49EB-AFF1-8E6568D3E172}" type="presOf" srcId="{FD0D4AC0-57F9-41E7-8CEE-C13D97A745B7}" destId="{0045AAE0-9BB3-4F66-A39D-FC0233DDC39E}" srcOrd="0" destOrd="4" presId="urn:microsoft.com/office/officeart/2005/8/layout/hList1"/>
    <dgm:cxn modelId="{E0AC4E10-5505-4C9C-82D2-A42A40341E78}" srcId="{930452E1-293A-4804-9AD2-E53B94608D56}" destId="{CE57C0D1-7564-4990-AAFC-46CB358BE0F7}" srcOrd="7" destOrd="0" parTransId="{C5FF4D5B-26D2-45BF-867C-1AEDCF444BF5}" sibTransId="{C47862A6-73F9-49F3-9A05-CD2D02242A5E}"/>
    <dgm:cxn modelId="{9F0C5D10-E5D8-4ACA-81E7-09DA2B1843AB}" type="presOf" srcId="{79927697-CB7A-468D-BFC2-536D44A634DC}" destId="{0045AAE0-9BB3-4F66-A39D-FC0233DDC39E}" srcOrd="0" destOrd="11" presId="urn:microsoft.com/office/officeart/2005/8/layout/hList1"/>
    <dgm:cxn modelId="{BD87EC10-ED7D-4F3E-9087-4A2FC4248A50}" srcId="{930452E1-293A-4804-9AD2-E53B94608D56}" destId="{FFA7C254-9138-4966-819C-6B1ADEE28228}" srcOrd="6" destOrd="0" parTransId="{80A364C8-42DE-490F-A6E9-42E807F8CA95}" sibTransId="{33187989-1CE0-45EA-9285-32097B0E07D9}"/>
    <dgm:cxn modelId="{5A856B13-8910-423B-96E8-B82FE9ECC869}" type="presOf" srcId="{04707FA6-6775-45C7-9686-CA94276E1E85}" destId="{34083978-5BA0-40E3-AB18-2F3A89BB9529}" srcOrd="0" destOrd="4" presId="urn:microsoft.com/office/officeart/2005/8/layout/hList1"/>
    <dgm:cxn modelId="{5B24C017-8A11-46F7-B84E-338767B195E1}" type="presOf" srcId="{973D495F-8E11-4BAB-B3F0-F9A9CAAE8700}" destId="{11FB7C73-6081-42C7-8E15-28075061167B}" srcOrd="0" destOrd="1" presId="urn:microsoft.com/office/officeart/2005/8/layout/hList1"/>
    <dgm:cxn modelId="{5AFEF719-6CE7-4823-A0BA-20E8BBBAF8EE}" srcId="{930452E1-293A-4804-9AD2-E53B94608D56}" destId="{B41798F3-FB22-48EB-9532-12C7BB754C34}" srcOrd="5" destOrd="0" parTransId="{AA9B494D-B46A-4FCE-B470-0DE6D939DA64}" sibTransId="{C01D8EC9-CFA9-4027-A61D-6F4B4C43FF78}"/>
    <dgm:cxn modelId="{B617921E-50A8-4A3D-887F-0890950FCA24}" srcId="{984116C9-7CB8-4743-8FBA-68A8BA0D0389}" destId="{8E1BAD2B-03A5-49A4-854F-69D28A5548D3}" srcOrd="0" destOrd="0" parTransId="{7DB4EAAC-FF78-4964-8205-5473A7229A7D}" sibTransId="{703A7BC8-0DD4-4968-8637-269D29AC3571}"/>
    <dgm:cxn modelId="{5A27A21F-D6E1-467B-984E-B11C4B6D7442}" type="presOf" srcId="{62E18075-F15D-4597-A7C7-24E6F6DFED2A}" destId="{0045AAE0-9BB3-4F66-A39D-FC0233DDC39E}" srcOrd="0" destOrd="16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25BE0129-D220-44B3-8246-0A94B90DD32D}" type="presOf" srcId="{B41798F3-FB22-48EB-9532-12C7BB754C34}" destId="{11FB7C73-6081-42C7-8E15-28075061167B}" srcOrd="0" destOrd="5" presId="urn:microsoft.com/office/officeart/2005/8/layout/hList1"/>
    <dgm:cxn modelId="{FA49202D-16DA-4FF8-B856-F99FB9D9AFDD}" srcId="{984116C9-7CB8-4743-8FBA-68A8BA0D0389}" destId="{14E853F8-5DAC-41A7-B815-5D7D94F2326C}" srcOrd="2" destOrd="0" parTransId="{E87D34F3-9436-4237-8A70-EAE3F7FF63D4}" sibTransId="{F18F98F1-F2AA-4CCA-8A01-CDEA04B7E719}"/>
    <dgm:cxn modelId="{B9AC452E-E38E-4726-8709-7A770BD964C0}" srcId="{984116C9-7CB8-4743-8FBA-68A8BA0D0389}" destId="{81660CDE-4C0F-4638-B1F1-3554BAD1BAE2}" srcOrd="6" destOrd="0" parTransId="{F88258ED-EB83-4DA2-868E-ECE892D6160D}" sibTransId="{D59556FE-971B-4A8A-A2F2-E54FB5EEA228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2357E434-1C80-427A-8FC8-3C9EE02BCDEC}" srcId="{984116C9-7CB8-4743-8FBA-68A8BA0D0389}" destId="{F5DD6963-C5E6-453D-A6CE-84D0AAB9DD53}" srcOrd="13" destOrd="0" parTransId="{FFEFC7C6-CB78-44EF-BF48-5EEF57D95F72}" sibTransId="{B19A1B5E-2917-4612-9DB1-5226DEF05C37}"/>
    <dgm:cxn modelId="{4D6BC635-0C2F-405B-9A00-B29CFD1D3B3C}" type="presOf" srcId="{4152571A-00A5-413F-A2E6-9CA3069E8449}" destId="{0045AAE0-9BB3-4F66-A39D-FC0233DDC39E}" srcOrd="0" destOrd="12" presId="urn:microsoft.com/office/officeart/2005/8/layout/hList1"/>
    <dgm:cxn modelId="{FDC25836-7D7D-4A68-AD82-DC81365BE144}" type="presOf" srcId="{3A088CD8-485A-4540-9183-CFBAA344B72C}" destId="{0045AAE0-9BB3-4F66-A39D-FC0233DDC39E}" srcOrd="0" destOrd="10" presId="urn:microsoft.com/office/officeart/2005/8/layout/hList1"/>
    <dgm:cxn modelId="{04359936-167E-4046-9787-8E9AB667AF0F}" type="presOf" srcId="{6BF0720C-03E5-40F4-9CF4-FBD31BABE280}" destId="{11FB7C73-6081-42C7-8E15-28075061167B}" srcOrd="0" destOrd="12" presId="urn:microsoft.com/office/officeart/2005/8/layout/hList1"/>
    <dgm:cxn modelId="{478E0537-FA09-4857-8D74-0D1638DEAB59}" type="presOf" srcId="{F5DD6963-C5E6-453D-A6CE-84D0AAB9DD53}" destId="{0045AAE0-9BB3-4F66-A39D-FC0233DDC39E}" srcOrd="0" destOrd="13" presId="urn:microsoft.com/office/officeart/2005/8/layout/hList1"/>
    <dgm:cxn modelId="{AC8B183C-930B-4FCB-AC8C-CA618CD5AC2D}" type="presOf" srcId="{831F2BDC-3A37-415C-85A6-78978D2A8D06}" destId="{0045AAE0-9BB3-4F66-A39D-FC0233DDC39E}" srcOrd="0" destOrd="14" presId="urn:microsoft.com/office/officeart/2005/8/layout/hList1"/>
    <dgm:cxn modelId="{F8436F41-DEC4-4E4E-8441-38A93B1B1168}" type="presOf" srcId="{2548A68C-81D1-4EE4-8B19-191D7C4C9412}" destId="{34083978-5BA0-40E3-AB18-2F3A89BB9529}" srcOrd="0" destOrd="1" presId="urn:microsoft.com/office/officeart/2005/8/layout/hList1"/>
    <dgm:cxn modelId="{1183C841-AFCC-4247-BF27-99C13D7BB3C2}" srcId="{4F795D33-588E-4F04-A4A9-549DB1C8E26C}" destId="{04707FA6-6775-45C7-9686-CA94276E1E85}" srcOrd="4" destOrd="0" parTransId="{C5656B35-21DE-477E-BD8A-853FF1757ECC}" sibTransId="{41D83409-3D3C-48BD-AE09-C8F661C357E7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46453847-4BDE-4E25-9AA3-353CC6326D9B}" srcId="{4F795D33-588E-4F04-A4A9-549DB1C8E26C}" destId="{2548A68C-81D1-4EE4-8B19-191D7C4C9412}" srcOrd="1" destOrd="0" parTransId="{CEE341C3-C0A6-46C5-BAA5-AD940C6BAED2}" sibTransId="{A3656E16-5D5F-4AD9-AE49-01013F1D0CEE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BE4B6951-6A9A-4BAF-9672-A102B2FC3269}" type="presOf" srcId="{FFA7C254-9138-4966-819C-6B1ADEE28228}" destId="{11FB7C73-6081-42C7-8E15-28075061167B}" srcOrd="0" destOrd="6" presId="urn:microsoft.com/office/officeart/2005/8/layout/hList1"/>
    <dgm:cxn modelId="{4AD20D52-CE7E-4F19-9912-B3309704A316}" srcId="{984116C9-7CB8-4743-8FBA-68A8BA0D0389}" destId="{3A088CD8-485A-4540-9183-CFBAA344B72C}" srcOrd="10" destOrd="0" parTransId="{FD07C48B-0C7B-443F-B078-E0B72626E7F4}" sibTransId="{C6BE537F-BA8B-403F-BFB1-6CE3828B928C}"/>
    <dgm:cxn modelId="{B619D952-B87B-4373-B0CA-9095A3A15153}" srcId="{4F795D33-588E-4F04-A4A9-549DB1C8E26C}" destId="{D0C3849E-9C93-4A3A-8607-620398C704B0}" srcOrd="5" destOrd="0" parTransId="{AB742483-7EB2-4648-801D-FE14199F1D79}" sibTransId="{82343563-E878-4B11-8944-CD3420B4891F}"/>
    <dgm:cxn modelId="{FD6F1E55-EF6B-41F7-A9B3-A4DB0D1E6EDA}" srcId="{984116C9-7CB8-4743-8FBA-68A8BA0D0389}" destId="{AD3F8F10-D38B-4769-A5EE-F89C06DB9DF7}" srcOrd="8" destOrd="0" parTransId="{FBE842DB-7678-49E1-B993-59AC67BADFCC}" sibTransId="{127169D4-E8A6-49BB-BB7C-561F4EC026F7}"/>
    <dgm:cxn modelId="{BAFB1A59-DE13-4864-ACC5-BFF4C333E5E9}" type="presOf" srcId="{8FE6E443-C1EE-4DF6-A006-4DBD45FC12E9}" destId="{11FB7C73-6081-42C7-8E15-28075061167B}" srcOrd="0" destOrd="11" presId="urn:microsoft.com/office/officeart/2005/8/layout/hList1"/>
    <dgm:cxn modelId="{FE8A065B-9080-4BA4-8F6E-2E18C4F9FC0B}" type="presOf" srcId="{D0C3849E-9C93-4A3A-8607-620398C704B0}" destId="{34083978-5BA0-40E3-AB18-2F3A89BB9529}" srcOrd="0" destOrd="5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D629925E-FD7A-42B6-9C4A-ADDF59C3E7F6}" type="presOf" srcId="{52AB5299-2AE0-4A05-8AA2-31F36015AD79}" destId="{11FB7C73-6081-42C7-8E15-28075061167B}" srcOrd="0" destOrd="2" presId="urn:microsoft.com/office/officeart/2005/8/layout/hList1"/>
    <dgm:cxn modelId="{D5CF425F-0F79-4360-87BB-3A645D3E585F}" srcId="{984116C9-7CB8-4743-8FBA-68A8BA0D0389}" destId="{40434184-ABA5-4A7A-907E-435575AAF819}" srcOrd="1" destOrd="0" parTransId="{367BCFB5-D4AB-4931-A1BB-391FAD802AAB}" sibTransId="{34082A40-B444-4C7A-A811-2B88F2F2F53D}"/>
    <dgm:cxn modelId="{42CCA661-F923-453C-B9D1-54B52608D252}" srcId="{984116C9-7CB8-4743-8FBA-68A8BA0D0389}" destId="{79927697-CB7A-468D-BFC2-536D44A634DC}" srcOrd="11" destOrd="0" parTransId="{A8C5993F-AAB8-4C12-9D55-087E3D7B5D63}" sibTransId="{C2820663-2EE7-498E-9BB5-2247FC5CB358}"/>
    <dgm:cxn modelId="{E0B42E62-6BB9-4433-9F5E-243D287B0555}" type="presOf" srcId="{1F227A0F-4712-4C59-9BE5-3C02A16BECFF}" destId="{0045AAE0-9BB3-4F66-A39D-FC0233DDC39E}" srcOrd="0" destOrd="9" presId="urn:microsoft.com/office/officeart/2005/8/layout/hList1"/>
    <dgm:cxn modelId="{B85C8D63-42AF-41F3-8903-55552A806B2D}" srcId="{984116C9-7CB8-4743-8FBA-68A8BA0D0389}" destId="{6E7833AB-7E02-43CA-AF3D-0246555923BA}" srcOrd="5" destOrd="0" parTransId="{F146339A-3979-4945-911B-B6FB8798FBD6}" sibTransId="{1C100D79-3982-48B3-8C01-9580D9122132}"/>
    <dgm:cxn modelId="{B9D9CF63-CF54-4EC1-B728-0306BEAB214A}" type="presOf" srcId="{8E1BAD2B-03A5-49A4-854F-69D28A5548D3}" destId="{0045AAE0-9BB3-4F66-A39D-FC0233DDC39E}" srcOrd="0" destOrd="0" presId="urn:microsoft.com/office/officeart/2005/8/layout/hList1"/>
    <dgm:cxn modelId="{B6CECD64-732D-47FD-BAD3-6AC931B5C57D}" type="presOf" srcId="{9D79870B-3B05-474E-BE34-9DD7B9279BFA}" destId="{0045AAE0-9BB3-4F66-A39D-FC0233DDC39E}" srcOrd="0" destOrd="7" presId="urn:microsoft.com/office/officeart/2005/8/layout/hList1"/>
    <dgm:cxn modelId="{85730D67-B060-4E57-8CE8-54106EE48124}" type="presOf" srcId="{81660CDE-4C0F-4638-B1F1-3554BAD1BAE2}" destId="{0045AAE0-9BB3-4F66-A39D-FC0233DDC39E}" srcOrd="0" destOrd="6" presId="urn:microsoft.com/office/officeart/2005/8/layout/hList1"/>
    <dgm:cxn modelId="{58A99968-6896-4FD0-9DDC-0CA8EF1EF164}" srcId="{984116C9-7CB8-4743-8FBA-68A8BA0D0389}" destId="{9D79870B-3B05-474E-BE34-9DD7B9279BFA}" srcOrd="7" destOrd="0" parTransId="{6F326046-9DD0-4A6C-8DAE-3B1BCE1E84F2}" sibTransId="{82AFB6E6-634A-4291-A0E1-45B52641B3E7}"/>
    <dgm:cxn modelId="{03CB706B-8AB1-4B63-A1B8-0C1179DE60F5}" type="presOf" srcId="{CE57C0D1-7564-4990-AAFC-46CB358BE0F7}" destId="{11FB7C73-6081-42C7-8E15-28075061167B}" srcOrd="0" destOrd="7" presId="urn:microsoft.com/office/officeart/2005/8/layout/hList1"/>
    <dgm:cxn modelId="{9353AB70-4846-4DA8-9D10-620B524589F0}" type="presOf" srcId="{14E853F8-5DAC-41A7-B815-5D7D94F2326C}" destId="{0045AAE0-9BB3-4F66-A39D-FC0233DDC39E}" srcOrd="0" destOrd="2" presId="urn:microsoft.com/office/officeart/2005/8/layout/hList1"/>
    <dgm:cxn modelId="{BB032875-9B8D-477F-8382-8A2811A15FAE}" type="presOf" srcId="{4CAFBA67-BF5A-4E22-B2B3-3C528BBEADC4}" destId="{34083978-5BA0-40E3-AB18-2F3A89BB9529}" srcOrd="0" destOrd="3" presId="urn:microsoft.com/office/officeart/2005/8/layout/hList1"/>
    <dgm:cxn modelId="{70D1697C-E56E-4E3B-8039-A55E0F779C40}" srcId="{984116C9-7CB8-4743-8FBA-68A8BA0D0389}" destId="{831F2BDC-3A37-415C-85A6-78978D2A8D06}" srcOrd="14" destOrd="0" parTransId="{E7C37AC8-03FD-44CF-8179-14BBC3DDF4E1}" sibTransId="{9C429676-EB3B-4410-8059-F6432ADFD876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9002D82-60D0-4B2F-AD50-3A0FDCFA1BBB}" type="presOf" srcId="{869182F4-D763-48F9-A3DD-B14835BA68BC}" destId="{0045AAE0-9BB3-4F66-A39D-FC0233DDC39E}" srcOrd="0" destOrd="15" presId="urn:microsoft.com/office/officeart/2005/8/layout/hList1"/>
    <dgm:cxn modelId="{376F7182-C1CA-4623-9982-FC313E6C2EC9}" type="presOf" srcId="{8F2FD60E-F48E-424F-8CED-A363B85C2310}" destId="{11FB7C73-6081-42C7-8E15-28075061167B}" srcOrd="0" destOrd="9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85E5038C-B84E-45F8-931D-0116E94F9446}" type="presOf" srcId="{E40158CE-1CD9-4E58-9141-0EA4EBFE2B2A}" destId="{11FB7C73-6081-42C7-8E15-28075061167B}" srcOrd="0" destOrd="4" presId="urn:microsoft.com/office/officeart/2005/8/layout/hList1"/>
    <dgm:cxn modelId="{5EED3C8C-5EE7-45B8-9363-2A74F63F59AF}" srcId="{984116C9-7CB8-4743-8FBA-68A8BA0D0389}" destId="{6B19A075-9705-4811-9214-D7B695E04E4B}" srcOrd="17" destOrd="0" parTransId="{E4834D3D-CDE6-4ABD-985D-CE1673F2E69D}" sibTransId="{0C91066A-67EB-4043-BC47-A682BF9BD368}"/>
    <dgm:cxn modelId="{1759B399-21B8-4F73-A8BF-59CE2DA02B8C}" type="presOf" srcId="{AD3F8F10-D38B-4769-A5EE-F89C06DB9DF7}" destId="{0045AAE0-9BB3-4F66-A39D-FC0233DDC39E}" srcOrd="0" destOrd="8" presId="urn:microsoft.com/office/officeart/2005/8/layout/hList1"/>
    <dgm:cxn modelId="{DE3D319A-FD7F-434F-B7A0-3A6C4878ACB2}" srcId="{930452E1-293A-4804-9AD2-E53B94608D56}" destId="{52AB5299-2AE0-4A05-8AA2-31F36015AD79}" srcOrd="2" destOrd="0" parTransId="{B7A9FE05-83FB-49A9-A115-ABC441C5CBD5}" sibTransId="{FB90109A-883F-4C72-A69F-C25DE9073FAA}"/>
    <dgm:cxn modelId="{5C80229B-E893-4E4C-BE74-4797A70E478E}" srcId="{930452E1-293A-4804-9AD2-E53B94608D56}" destId="{8FE6E443-C1EE-4DF6-A006-4DBD45FC12E9}" srcOrd="11" destOrd="0" parTransId="{BB49D474-3E48-41A9-BCE8-477CA4AE36B7}" sibTransId="{6F3080C5-836B-4533-85CA-F8EC00729E97}"/>
    <dgm:cxn modelId="{E327539C-1C62-43EE-967C-3E86387873B2}" srcId="{930452E1-293A-4804-9AD2-E53B94608D56}" destId="{44C55A91-400B-4B81-93DA-2F3A7C8FBC1A}" srcOrd="8" destOrd="0" parTransId="{E2ED290C-E5EA-4150-8A41-11E7A3641615}" sibTransId="{2D941008-4941-40C6-A752-ED1E05AD01FB}"/>
    <dgm:cxn modelId="{354F6F9D-B4F3-437D-9DC8-FF77E9A85ADC}" type="presOf" srcId="{6744B83D-D2B7-4B55-9D2D-BCC866B94FA0}" destId="{34083978-5BA0-40E3-AB18-2F3A89BB9529}" srcOrd="0" destOrd="2" presId="urn:microsoft.com/office/officeart/2005/8/layout/hList1"/>
    <dgm:cxn modelId="{BFD145A6-E7EF-43CE-9326-B9D470F7BBDC}" srcId="{4F795D33-588E-4F04-A4A9-549DB1C8E26C}" destId="{58B14AFE-F3AD-4F3A-8F4B-43B7DE92AD68}" srcOrd="6" destOrd="0" parTransId="{50C96289-A6F3-4167-BA57-D01E807C4A93}" sibTransId="{B83830EA-0AE7-4383-9970-1C075528D9A5}"/>
    <dgm:cxn modelId="{67897FA6-24A5-4E5B-A009-E4496E21B43A}" srcId="{4F795D33-588E-4F04-A4A9-549DB1C8E26C}" destId="{6744B83D-D2B7-4B55-9D2D-BCC866B94FA0}" srcOrd="2" destOrd="0" parTransId="{263A4945-6F58-4C32-A035-CCD1ED023952}" sibTransId="{2D671A4F-56A5-45BE-A600-533DD8EF799F}"/>
    <dgm:cxn modelId="{F7C31BAA-D2B4-4EB8-ABF0-637C40463C85}" type="presOf" srcId="{9553EDAD-638D-44B1-9D88-66F0B9C21102}" destId="{11FB7C73-6081-42C7-8E15-28075061167B}" srcOrd="0" destOrd="10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164FE8B4-2863-4394-80C4-48D0B9CBB3C4}" type="presOf" srcId="{6B19A075-9705-4811-9214-D7B695E04E4B}" destId="{0045AAE0-9BB3-4F66-A39D-FC0233DDC39E}" srcOrd="0" destOrd="17" presId="urn:microsoft.com/office/officeart/2005/8/layout/hList1"/>
    <dgm:cxn modelId="{EE956AB7-F6AB-4A87-A07D-8488AB85249D}" srcId="{930452E1-293A-4804-9AD2-E53B94608D56}" destId="{9553EDAD-638D-44B1-9D88-66F0B9C21102}" srcOrd="10" destOrd="0" parTransId="{6FF2063B-D230-48AB-83AB-CE66EDB178FE}" sibTransId="{A8A7BAFE-7BC6-4167-96B1-56FF57EA8C34}"/>
    <dgm:cxn modelId="{15C21FBC-7C77-4500-970F-0EF0BA645119}" srcId="{984116C9-7CB8-4743-8FBA-68A8BA0D0389}" destId="{62E18075-F15D-4597-A7C7-24E6F6DFED2A}" srcOrd="16" destOrd="0" parTransId="{F8DC1883-F961-4139-A399-D4638912CAAE}" sibTransId="{70DBEBEE-9C60-40B9-80FF-19B16DF7FF6B}"/>
    <dgm:cxn modelId="{A76E4FC1-06BA-42DF-985C-2991D55DFADF}" type="presOf" srcId="{6E7833AB-7E02-43CA-AF3D-0246555923BA}" destId="{0045AAE0-9BB3-4F66-A39D-FC0233DDC39E}" srcOrd="0" destOrd="5" presId="urn:microsoft.com/office/officeart/2005/8/layout/hList1"/>
    <dgm:cxn modelId="{3F5E3EC5-5C5F-4CB9-AFFF-6348582EA39E}" type="presOf" srcId="{40434184-ABA5-4A7A-907E-435575AAF819}" destId="{0045AAE0-9BB3-4F66-A39D-FC0233DDC39E}" srcOrd="0" destOrd="1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DBB227CD-C13A-4645-958C-A5F0DE1EE3FB}" srcId="{984116C9-7CB8-4743-8FBA-68A8BA0D0389}" destId="{BEA1F682-2DF0-4118-8D6D-945CAADC6277}" srcOrd="3" destOrd="0" parTransId="{35F3C233-A23A-4F62-BE41-92AD6357DBF6}" sibTransId="{82DA5886-B468-4653-BB67-5CC252809C19}"/>
    <dgm:cxn modelId="{101028CD-D9AA-438E-815B-00D0BDD6F2F4}" srcId="{930452E1-293A-4804-9AD2-E53B94608D56}" destId="{8F2FD60E-F48E-424F-8CED-A363B85C2310}" srcOrd="9" destOrd="0" parTransId="{5D20626A-9A3A-4948-B4DA-F4A44930883A}" sibTransId="{B48A11B7-0690-40B0-A0A4-FE407E2F9394}"/>
    <dgm:cxn modelId="{E1FA9DCE-2CAC-4E5C-ACE2-4C5C0461ED18}" srcId="{984116C9-7CB8-4743-8FBA-68A8BA0D0389}" destId="{1F227A0F-4712-4C59-9BE5-3C02A16BECFF}" srcOrd="9" destOrd="0" parTransId="{A77B996C-FA4C-4D06-B177-FE32A8D0767A}" sibTransId="{E583295F-7A6C-48C5-999D-175281AC0964}"/>
    <dgm:cxn modelId="{D2C5DAD8-C104-4EBC-9A39-82FD5128757B}" type="presOf" srcId="{BEA1F682-2DF0-4118-8D6D-945CAADC6277}" destId="{0045AAE0-9BB3-4F66-A39D-FC0233DDC39E}" srcOrd="0" destOrd="3" presId="urn:microsoft.com/office/officeart/2005/8/layout/hList1"/>
    <dgm:cxn modelId="{CF3A73DA-AFD7-4ABB-A23B-074677AA8F0D}" srcId="{930452E1-293A-4804-9AD2-E53B94608D56}" destId="{6BF0720C-03E5-40F4-9CF4-FBD31BABE280}" srcOrd="12" destOrd="0" parTransId="{67A0B677-F121-46D2-919C-F1F1751E44EA}" sibTransId="{17538810-B1B6-406F-A1DA-71F3B7D733AF}"/>
    <dgm:cxn modelId="{062E52E2-D838-4AF8-AD1C-3E0F793496E7}" srcId="{930452E1-293A-4804-9AD2-E53B94608D56}" destId="{973D495F-8E11-4BAB-B3F0-F9A9CAAE8700}" srcOrd="1" destOrd="0" parTransId="{EAD419BC-3F6F-4A49-8755-24D26D0FE738}" sibTransId="{2099FD75-5E61-4208-B9AC-DE0B902B53BB}"/>
    <dgm:cxn modelId="{589E5AE4-1D91-499F-914D-754B92ED666B}" type="presOf" srcId="{58B14AFE-F3AD-4F3A-8F4B-43B7DE92AD68}" destId="{34083978-5BA0-40E3-AB18-2F3A89BB9529}" srcOrd="0" destOrd="6" presId="urn:microsoft.com/office/officeart/2005/8/layout/hList1"/>
    <dgm:cxn modelId="{5DF332E5-3E00-4440-A728-751FD3A4D2D1}" srcId="{984116C9-7CB8-4743-8FBA-68A8BA0D0389}" destId="{4152571A-00A5-413F-A2E6-9CA3069E8449}" srcOrd="12" destOrd="0" parTransId="{47AE10F9-7066-4EF5-BCF0-F9F8E6E14FB7}" sibTransId="{7A317C46-4A76-4F14-B076-BC98CD4D0745}"/>
    <dgm:cxn modelId="{10DD5EED-2D41-4BE3-ABEF-F2EC83F7EA37}" srcId="{984116C9-7CB8-4743-8FBA-68A8BA0D0389}" destId="{869182F4-D763-48F9-A3DD-B14835BA68BC}" srcOrd="15" destOrd="0" parTransId="{529818BF-EE37-4AA7-A166-099A5A386D5A}" sibTransId="{0A17BAB2-2061-4EF9-8BB0-910322E0015B}"/>
    <dgm:cxn modelId="{41F0DCEF-EF41-4277-9B14-699BAE2169D5}" srcId="{984116C9-7CB8-4743-8FBA-68A8BA0D0389}" destId="{FD0D4AC0-57F9-41E7-8CEE-C13D97A745B7}" srcOrd="4" destOrd="0" parTransId="{CC8D7780-A10A-4BEF-A24A-260E15F03B8F}" sibTransId="{EFCBCEB6-4D99-42EA-BE24-5B1C087E7061}"/>
    <dgm:cxn modelId="{D76479F8-A32B-402D-86E5-3F1FCF5AD964}" srcId="{4F795D33-588E-4F04-A4A9-549DB1C8E26C}" destId="{4CAFBA67-BF5A-4E22-B2B3-3C528BBEADC4}" srcOrd="3" destOrd="0" parTransId="{976CE476-079A-4B4B-970E-85B91706D979}" sibTransId="{3869DF9A-92FC-4F47-9650-DD423969C7FC}"/>
    <dgm:cxn modelId="{D62DF3F8-48A0-4EC6-9FDF-B3578422DA64}" type="presOf" srcId="{44C55A91-400B-4B81-93DA-2F3A7C8FBC1A}" destId="{11FB7C73-6081-42C7-8E15-28075061167B}" srcOrd="0" destOrd="8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7E7EBBFB-82AE-4EBD-B0F1-6845546AE2FC}" srcId="{930452E1-293A-4804-9AD2-E53B94608D56}" destId="{C095D58C-3AE8-4EF1-8E88-9BE0BE67189A}" srcOrd="3" destOrd="0" parTransId="{D4C44588-47BB-4E50-92CA-5F69C111157D}" sibTransId="{75A41D30-216F-42F9-B0F5-37361870900F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29720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Restaurant Cooks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Farmworkers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Fast Food and Counter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Hairdressers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725374"/>
        <a:ext cx="2515341" cy="4348080"/>
      </dsp:txXfrm>
    </dsp:sp>
    <dsp:sp modelId="{1A385492-E76F-4B22-9064-58D648E04DA7}">
      <dsp:nvSpPr>
        <dsp:cNvPr id="0" name=""/>
        <dsp:cNvSpPr/>
      </dsp:nvSpPr>
      <dsp:spPr>
        <a:xfrm>
          <a:off x="287006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29720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Bus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Construction Laborers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Customer Service Reps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Landscaping and Groundskeeping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Medical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Nursing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Office Clerks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Painters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Pharmacy Techs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Receptionists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Substitute Teachers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Tellers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Veterinary Techs</a:t>
          </a:r>
          <a:endParaRPr lang="en-US" sz="1200" kern="1200" dirty="0">
            <a:latin typeface="Tw Cen MT" panose="020B0602020104020603" pitchFamily="34" charset="0"/>
          </a:endParaRPr>
        </a:p>
      </dsp:txBody>
      <dsp:txXfrm>
        <a:off x="2870069" y="725374"/>
        <a:ext cx="2515341" cy="4348080"/>
      </dsp:txXfrm>
    </dsp:sp>
    <dsp:sp modelId="{528B556C-5429-4133-8BB3-15AEA9F447C7}">
      <dsp:nvSpPr>
        <dsp:cNvPr id="0" name=""/>
        <dsp:cNvSpPr/>
      </dsp:nvSpPr>
      <dsp:spPr>
        <a:xfrm>
          <a:off x="5737558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29720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Carpenters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Light Truck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Roofers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Secretaries and Administrative Assistants</a:t>
          </a:r>
          <a:endParaRPr lang="en-US" sz="1200" kern="1200" dirty="0">
            <a:latin typeface="Tw Cen MT" panose="020B0602020104020603" pitchFamily="34" charset="0"/>
          </a:endParaRPr>
        </a:p>
      </dsp:txBody>
      <dsp:txXfrm>
        <a:off x="5737558" y="725374"/>
        <a:ext cx="2515341" cy="434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0.12552</cdr:x>
      <cdr:y>0.50528</cdr:y>
    </cdr:from>
    <cdr:to>
      <cdr:x>0.39288</cdr:x>
      <cdr:y>0.80558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1030866" y="2460076"/>
          <a:ext cx="2195725" cy="14620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Duval County housing prices rose more modestly than the state during the mid-2000s housing boom. The county median price peaked at $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288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,000, compared to $376,000 statewide (2023 $).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0.37552</cdr:x>
      <cdr:y>0.25835</cdr:y>
    </cdr:from>
    <cdr:to>
      <cdr:x>0.57547</cdr:x>
      <cdr:y>0.41496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3067310" y="1279978"/>
          <a:ext cx="1633224" cy="7759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fell to$199,000 in 2012, then began rising.</a:t>
          </a:r>
        </a:p>
      </cdr:txBody>
    </cdr:sp>
  </cdr:relSizeAnchor>
  <cdr:relSizeAnchor xmlns:cdr="http://schemas.openxmlformats.org/drawingml/2006/chartDrawing">
    <cdr:from>
      <cdr:x>0.71306</cdr:x>
      <cdr:y>0.46095</cdr:y>
    </cdr:from>
    <cdr:to>
      <cdr:x>0.97889</cdr:x>
      <cdr:y>0.7208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856064" y="2244230"/>
          <a:ext cx="2183160" cy="1265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  <a:ea typeface="+mn-ea"/>
              <a:cs typeface="+mn-cs"/>
            </a:rPr>
            <a:t>county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has surpassed the 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  <a:ea typeface="+mn-ea"/>
              <a:cs typeface="+mn-cs"/>
            </a:rPr>
            <a:t>median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 boom-era price but is still affordable relative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 to the state 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(median Duval price $295,000 in Q1-2 2023, compared to $400,000 statewide).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0.4679</cdr:x>
      <cdr:y>0.33821</cdr:y>
    </cdr:from>
    <cdr:to>
      <cdr:x>0.66532</cdr:x>
      <cdr:y>0.42324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15843" y="1447800"/>
          <a:ext cx="1399032" cy="36403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0.48309</cdr:x>
      <cdr:y>0.33321</cdr:y>
    </cdr:from>
    <cdr:to>
      <cdr:x>0.62778</cdr:x>
      <cdr:y>0.38465</cdr:y>
    </cdr:to>
    <cdr:sp macro="" textlink="">
      <cdr:nvSpPr>
        <cdr:cNvPr id="6" name="TextBox 5"/>
        <cdr:cNvSpPr txBox="1"/>
      </cdr:nvSpPr>
      <cdr:spPr>
        <a:xfrm xmlns:a="http://schemas.openxmlformats.org/drawingml/2006/main" rot="20717358">
          <a:off x="3423478" y="1426410"/>
          <a:ext cx="1025337" cy="220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</a:t>
          </a:r>
          <a:r>
            <a:rPr lang="en-US" sz="1000" baseline="0" dirty="0">
              <a:latin typeface="Tw Cen MT" panose="020B0602020104020603" pitchFamily="34" charset="0"/>
            </a:rPr>
            <a:t> 52,880</a:t>
          </a:r>
          <a:r>
            <a:rPr lang="en-US" sz="1000" dirty="0">
              <a:latin typeface="Tw Cen MT" panose="020B0602020104020603" pitchFamily="34" charset="0"/>
            </a:rPr>
            <a:t> units</a:t>
          </a:r>
        </a:p>
      </cdr:txBody>
    </cdr:sp>
  </cdr:relSizeAnchor>
  <cdr:relSizeAnchor xmlns:cdr="http://schemas.openxmlformats.org/drawingml/2006/chartDrawing">
    <cdr:from>
      <cdr:x>0.47155</cdr:x>
      <cdr:y>0.70052</cdr:y>
    </cdr:from>
    <cdr:to>
      <cdr:x>0.66532</cdr:x>
      <cdr:y>0.74539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41686" y="2998804"/>
          <a:ext cx="1373189" cy="19207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0.51187</cdr:x>
      <cdr:y>0.6764</cdr:y>
    </cdr:from>
    <cdr:to>
      <cdr:x>0.66391</cdr:x>
      <cdr:y>0.74589</cdr:y>
    </cdr:to>
    <cdr:sp macro="" textlink="">
      <cdr:nvSpPr>
        <cdr:cNvPr id="10" name="TextBox 1"/>
        <cdr:cNvSpPr txBox="1"/>
      </cdr:nvSpPr>
      <cdr:spPr>
        <a:xfrm xmlns:a="http://schemas.openxmlformats.org/drawingml/2006/main" rot="490702">
          <a:off x="3627453" y="2895569"/>
          <a:ext cx="1077447" cy="2974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aseline="0" dirty="0">
              <a:latin typeface="Tw Cen MT" panose="020B0602020104020603" pitchFamily="34" charset="0"/>
            </a:rPr>
            <a:t>-12,004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0.89163</cdr:x>
      <cdr:y>0.16879</cdr:y>
    </cdr:from>
    <cdr:to>
      <cdr:x>0.99025</cdr:x>
      <cdr:y>0.25278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61757" y="782509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0.78878</cdr:y>
    </cdr:from>
    <cdr:to>
      <cdr:x>0.98488</cdr:x>
      <cdr:y>0.87276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71" y="3656797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B245D-144D-4F97-91CF-CCCB4B860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85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24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74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7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6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3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0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85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0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5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Duval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60120BA-0487-0923-D6B4-4E51199E6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4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D8A770-D2B3-8E0C-44E2-871E1EAC3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16AB60-EEF0-0CDC-CE34-176AE2CFA7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160266"/>
              </p:ext>
            </p:extLst>
          </p:nvPr>
        </p:nvGraphicFramePr>
        <p:xfrm>
          <a:off x="487917" y="951782"/>
          <a:ext cx="8168166" cy="495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Duval County have been less volatile than statewide prices, but both have surpassed mid-2000s boom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95863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030610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Duval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4113" y="2484454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Duval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841" y="149627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40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Duval County added nearly 41,000 rental units between 2012 and 2022 but </a:t>
            </a:r>
            <a:r>
              <a:rPr lang="en-US" sz="2000" i="1" dirty="0">
                <a:solidFill>
                  <a:srgbClr val="000000"/>
                </a:solidFill>
              </a:rPr>
              <a:t>lost</a:t>
            </a:r>
            <a:r>
              <a:rPr lang="en-US" sz="2000" dirty="0">
                <a:solidFill>
                  <a:srgbClr val="000000"/>
                </a:solidFill>
              </a:rPr>
              <a:t> units renting for $1,200 or less (2022 $).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99" y="5730296"/>
            <a:ext cx="802691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Duval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694" y="6088599"/>
            <a:ext cx="695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 American Community Survey. Year 2012 rents adjusted to 2022 dollars using Consumer Price Index.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092796"/>
              </p:ext>
            </p:extLst>
          </p:nvPr>
        </p:nvGraphicFramePr>
        <p:xfrm>
          <a:off x="0" y="1316633"/>
          <a:ext cx="6490136" cy="451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16633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2012-2022: 40,876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53,000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noProof="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12,000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Duval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5511191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6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4185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$34,100-48,650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$912-$1,265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$54,560-77,840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$26-$37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$1,460-$2,024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$81,840-116,760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$39-$56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$22-$28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$2,190-$3,036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7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Duval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Duval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Duval County housing wage: $25.06/hour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$1,303/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Duval County, 2023: $21.15/hour. A full-time, year-round worker with this wage can afford $1,100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in Jacksonville MSA.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Duval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40F7303-2AF0-4425-9E29-6E3F5F79800A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5223C7C-5D70-3928-4046-BDEF4B4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the state moratorium, then increased when filings were permitted again. Eviction filings have now risen above pre-pandemic levels and foreclosure filings are approaching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39365</TotalTime>
  <Words>930</Words>
  <Application>Microsoft Macintosh PowerPoint</Application>
  <PresentationFormat>On-screen Show (4:3)</PresentationFormat>
  <Paragraphs>130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Duval County have been less volatile than statewide prices, but both have surpassed mid-2000s boom levels.</vt:lpstr>
      <vt:lpstr>Duval County added nearly 41,000 rental units between 2012 and 2022 but lost units renting for $1,200 or less (2022 $). </vt:lpstr>
      <vt:lpstr>Affordable Housing Terminology</vt:lpstr>
      <vt:lpstr>Example: 2024 Duval County Income (% AMI) and Housing Cost Limits</vt:lpstr>
      <vt:lpstr>Very low-income renters make up the largest group of cost-burdened households in Duval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above pre-pandemic levels and foreclosure filings are approaching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216</cp:revision>
  <dcterms:created xsi:type="dcterms:W3CDTF">2021-07-20T20:40:42Z</dcterms:created>
  <dcterms:modified xsi:type="dcterms:W3CDTF">2024-06-28T20:21:05Z</dcterms:modified>
</cp:coreProperties>
</file>