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4" r:id="rId2"/>
    <p:sldMasterId id="2147483716" r:id="rId3"/>
    <p:sldMasterId id="2147483719" r:id="rId4"/>
  </p:sldMasterIdLst>
  <p:notesMasterIdLst>
    <p:notesMasterId r:id="rId15"/>
  </p:notesMasterIdLst>
  <p:sldIdLst>
    <p:sldId id="257" r:id="rId5"/>
    <p:sldId id="297" r:id="rId6"/>
    <p:sldId id="285" r:id="rId7"/>
    <p:sldId id="287" r:id="rId8"/>
    <p:sldId id="277" r:id="rId9"/>
    <p:sldId id="278" r:id="rId10"/>
    <p:sldId id="296" r:id="rId11"/>
    <p:sldId id="298" r:id="rId12"/>
    <p:sldId id="291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34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1512" y="168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739116957221496E-2"/>
          <c:y val="6.0597815775599896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strRef>
              <c:f>Flagler!$D$12</c:f>
              <c:strCache>
                <c:ptCount val="1"/>
                <c:pt idx="0">
                  <c:v>Florida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Flagler!$C$13:$C$33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Flagler!$D$13:$D$33</c:f>
              <c:numCache>
                <c:formatCode>"$"#,##0</c:formatCode>
                <c:ptCount val="21"/>
                <c:pt idx="0">
                  <c:v>256971.14128000001</c:v>
                </c:pt>
                <c:pt idx="1">
                  <c:v>288628.90415999998</c:v>
                </c:pt>
                <c:pt idx="2">
                  <c:v>350358.98625999998</c:v>
                </c:pt>
                <c:pt idx="3">
                  <c:v>375620.03975</c:v>
                </c:pt>
                <c:pt idx="4">
                  <c:v>350680.17359999998</c:v>
                </c:pt>
                <c:pt idx="5">
                  <c:v>273355.64325999998</c:v>
                </c:pt>
                <c:pt idx="6">
                  <c:v>232999.99997999999</c:v>
                </c:pt>
                <c:pt idx="7">
                  <c:v>220821.18289</c:v>
                </c:pt>
                <c:pt idx="8">
                  <c:v>207410.40458999999</c:v>
                </c:pt>
                <c:pt idx="9">
                  <c:v>215037.89197</c:v>
                </c:pt>
                <c:pt idx="10">
                  <c:v>240500</c:v>
                </c:pt>
                <c:pt idx="11">
                  <c:v>258495.14144000001</c:v>
                </c:pt>
                <c:pt idx="12">
                  <c:v>274782.70048</c:v>
                </c:pt>
                <c:pt idx="13">
                  <c:v>283968.74992999999</c:v>
                </c:pt>
                <c:pt idx="14">
                  <c:v>292766.25857000001</c:v>
                </c:pt>
                <c:pt idx="15">
                  <c:v>301573.0785</c:v>
                </c:pt>
                <c:pt idx="16">
                  <c:v>308704.49747</c:v>
                </c:pt>
                <c:pt idx="17">
                  <c:v>333564.52867999999</c:v>
                </c:pt>
                <c:pt idx="18">
                  <c:v>370638.94644999999</c:v>
                </c:pt>
                <c:pt idx="19">
                  <c:v>403590.70713</c:v>
                </c:pt>
                <c:pt idx="20">
                  <c:v>400000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978D-4380-A94A-A8E3B80D4D1A}"/>
            </c:ext>
          </c:extLst>
        </c:ser>
        <c:ser>
          <c:idx val="0"/>
          <c:order val="1"/>
          <c:tx>
            <c:strRef>
              <c:f>Flagler!$E$12</c:f>
              <c:strCache>
                <c:ptCount val="1"/>
                <c:pt idx="0">
                  <c:v>Flagler County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Flagler!$C$13:$C$33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Flagler!$E$13:$E$33</c:f>
              <c:numCache>
                <c:formatCode>"$"#,##0</c:formatCode>
                <c:ptCount val="21"/>
                <c:pt idx="0">
                  <c:v>215651.63041000001</c:v>
                </c:pt>
                <c:pt idx="1">
                  <c:v>256719.37531</c:v>
                </c:pt>
                <c:pt idx="2">
                  <c:v>328800.81933000003</c:v>
                </c:pt>
                <c:pt idx="3">
                  <c:v>374718.55164999998</c:v>
                </c:pt>
                <c:pt idx="4">
                  <c:v>324379.16058000003</c:v>
                </c:pt>
                <c:pt idx="5">
                  <c:v>260904.80721999999</c:v>
                </c:pt>
                <c:pt idx="6">
                  <c:v>240060.60604000001</c:v>
                </c:pt>
                <c:pt idx="7">
                  <c:v>222209.99536</c:v>
                </c:pt>
                <c:pt idx="8">
                  <c:v>188554.91326</c:v>
                </c:pt>
                <c:pt idx="9">
                  <c:v>197887.63065000001</c:v>
                </c:pt>
                <c:pt idx="10">
                  <c:v>209820</c:v>
                </c:pt>
                <c:pt idx="11">
                  <c:v>217545.41605999999</c:v>
                </c:pt>
                <c:pt idx="12">
                  <c:v>236440.92832000001</c:v>
                </c:pt>
                <c:pt idx="13">
                  <c:v>252416.6666</c:v>
                </c:pt>
                <c:pt idx="14">
                  <c:v>269038.47399999999</c:v>
                </c:pt>
                <c:pt idx="15">
                  <c:v>277628.17606999999</c:v>
                </c:pt>
                <c:pt idx="16">
                  <c:v>290224.87290999998</c:v>
                </c:pt>
                <c:pt idx="17">
                  <c:v>304187.44211</c:v>
                </c:pt>
                <c:pt idx="18">
                  <c:v>339672.73058999999</c:v>
                </c:pt>
                <c:pt idx="19">
                  <c:v>377719.50796000002</c:v>
                </c:pt>
                <c:pt idx="20">
                  <c:v>370000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978D-4380-A94A-A8E3B80D4D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7.0323488045006918E-2"/>
                  <c:y val="-7.25338491295939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sng" strike="noStrike" kern="1200" baseline="0">
                      <a:solidFill>
                        <a:srgbClr val="C00000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A4-44FA-9475-95DA7C91E4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80808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3447</c:v>
                </c:pt>
                <c:pt idx="1">
                  <c:v>2626</c:v>
                </c:pt>
                <c:pt idx="2">
                  <c:v>2429</c:v>
                </c:pt>
                <c:pt idx="3">
                  <c:v>822</c:v>
                </c:pt>
                <c:pt idx="4">
                  <c:v>2170</c:v>
                </c:pt>
                <c:pt idx="5">
                  <c:v>1793</c:v>
                </c:pt>
                <c:pt idx="6">
                  <c:v>1041</c:v>
                </c:pt>
                <c:pt idx="7">
                  <c:v>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A4-44FA-9475-95DA7C91E437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1.7580872011251757E-2"/>
                  <c:y val="-5.91016548463356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sng" strike="noStrike" kern="1200" baseline="0">
                      <a:solidFill>
                        <a:srgbClr val="C00000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A4-44FA-9475-95DA7C91E437}"/>
                </c:ext>
              </c:extLst>
            </c:dLbl>
            <c:dLbl>
              <c:idx val="5"/>
              <c:layout>
                <c:manualLayout>
                  <c:x val="1.3185654008438819E-2"/>
                  <c:y val="-6.98474102729421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sng" strike="noStrike" kern="1200" baseline="0">
                      <a:solidFill>
                        <a:srgbClr val="C00000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A4-44FA-9475-95DA7C91E4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2410</c:v>
                </c:pt>
                <c:pt idx="1">
                  <c:v>5410</c:v>
                </c:pt>
                <c:pt idx="2">
                  <c:v>6194</c:v>
                </c:pt>
                <c:pt idx="3">
                  <c:v>21919</c:v>
                </c:pt>
                <c:pt idx="4">
                  <c:v>456</c:v>
                </c:pt>
                <c:pt idx="5">
                  <c:v>542</c:v>
                </c:pt>
                <c:pt idx="6">
                  <c:v>801</c:v>
                </c:pt>
                <c:pt idx="7">
                  <c:v>2076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A4-44FA-9475-95DA7C91E43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Flagler!$A$5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multiLvlStrRef>
              <c:f>Flagler!$B$3:$U$4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Flagler!$B$5:$U$5</c:f>
              <c:numCache>
                <c:formatCode>_(* #,##0_);_(* \(#,##0\);_(* "-"??_);_(@_)</c:formatCode>
                <c:ptCount val="20"/>
                <c:pt idx="0">
                  <c:v>69</c:v>
                </c:pt>
                <c:pt idx="1">
                  <c:v>49</c:v>
                </c:pt>
                <c:pt idx="2">
                  <c:v>74</c:v>
                </c:pt>
                <c:pt idx="3">
                  <c:v>83</c:v>
                </c:pt>
                <c:pt idx="4">
                  <c:v>66</c:v>
                </c:pt>
                <c:pt idx="5">
                  <c:v>10</c:v>
                </c:pt>
                <c:pt idx="6">
                  <c:v>33</c:v>
                </c:pt>
                <c:pt idx="7">
                  <c:v>22</c:v>
                </c:pt>
                <c:pt idx="8">
                  <c:v>57</c:v>
                </c:pt>
                <c:pt idx="9">
                  <c:v>41</c:v>
                </c:pt>
                <c:pt idx="10">
                  <c:v>72</c:v>
                </c:pt>
                <c:pt idx="11">
                  <c:v>55</c:v>
                </c:pt>
                <c:pt idx="12">
                  <c:v>43</c:v>
                </c:pt>
                <c:pt idx="13">
                  <c:v>77</c:v>
                </c:pt>
                <c:pt idx="14">
                  <c:v>71</c:v>
                </c:pt>
                <c:pt idx="15">
                  <c:v>58</c:v>
                </c:pt>
                <c:pt idx="16">
                  <c:v>61</c:v>
                </c:pt>
                <c:pt idx="17">
                  <c:v>77</c:v>
                </c:pt>
                <c:pt idx="18">
                  <c:v>79</c:v>
                </c:pt>
                <c:pt idx="19">
                  <c:v>82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32E-4E72-99C1-BA4C83C3FB7A}"/>
            </c:ext>
          </c:extLst>
        </c:ser>
        <c:ser>
          <c:idx val="1"/>
          <c:order val="1"/>
          <c:tx>
            <c:strRef>
              <c:f>Flagler!$A$6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multiLvlStrRef>
              <c:f>Flagler!$B$3:$U$4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Flagler!$B$6:$U$6</c:f>
              <c:numCache>
                <c:formatCode>_(* #,##0_);_(* \(#,##0\);_(* "-"??_);_(@_)</c:formatCode>
                <c:ptCount val="20"/>
                <c:pt idx="0">
                  <c:v>79</c:v>
                </c:pt>
                <c:pt idx="1">
                  <c:v>51</c:v>
                </c:pt>
                <c:pt idx="2">
                  <c:v>49</c:v>
                </c:pt>
                <c:pt idx="3">
                  <c:v>73</c:v>
                </c:pt>
                <c:pt idx="4">
                  <c:v>41</c:v>
                </c:pt>
                <c:pt idx="5">
                  <c:v>5</c:v>
                </c:pt>
                <c:pt idx="6">
                  <c:v>19</c:v>
                </c:pt>
                <c:pt idx="7">
                  <c:v>13</c:v>
                </c:pt>
                <c:pt idx="8">
                  <c:v>10</c:v>
                </c:pt>
                <c:pt idx="9">
                  <c:v>9</c:v>
                </c:pt>
                <c:pt idx="10">
                  <c:v>13</c:v>
                </c:pt>
                <c:pt idx="11">
                  <c:v>28</c:v>
                </c:pt>
                <c:pt idx="12">
                  <c:v>29</c:v>
                </c:pt>
                <c:pt idx="13">
                  <c:v>44</c:v>
                </c:pt>
                <c:pt idx="14">
                  <c:v>46</c:v>
                </c:pt>
                <c:pt idx="15">
                  <c:v>26</c:v>
                </c:pt>
                <c:pt idx="16">
                  <c:v>32</c:v>
                </c:pt>
                <c:pt idx="17">
                  <c:v>69</c:v>
                </c:pt>
                <c:pt idx="18">
                  <c:v>48</c:v>
                </c:pt>
                <c:pt idx="19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2E-4E72-99C1-BA4C83C3FB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Auto Techs and Mechanics</a:t>
          </a:r>
          <a:endParaRPr lang="en-US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Construction Laborers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E1BAD2B-03A5-49A4-854F-69D28A5548D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Bus Drivers</a:t>
          </a:r>
          <a:endParaRPr lang="en-US" b="1" i="0" dirty="0">
            <a:latin typeface="Tw Cen MT" panose="020B0602020104020603" pitchFamily="34" charset="0"/>
          </a:endParaRPr>
        </a:p>
      </dgm:t>
    </dgm:pt>
    <dgm:pt modelId="{7DB4EAAC-FF78-4964-8205-5473A7229A7D}" type="parTrans" cxnId="{B617921E-50A8-4A3D-887F-0890950FCA2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03A7BC8-0DD4-4968-8637-269D29AC3571}" type="sibTrans" cxnId="{B617921E-50A8-4A3D-887F-0890950FCA2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D57B02-650F-4385-997E-1EF33DAEE65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Carpenters</a:t>
          </a:r>
          <a:endParaRPr lang="en-US" dirty="0">
            <a:latin typeface="Tw Cen MT" panose="020B0602020104020603" pitchFamily="34" charset="0"/>
          </a:endParaRPr>
        </a:p>
      </dgm:t>
    </dgm:pt>
    <dgm:pt modelId="{3AE26B45-0FCF-46A0-906D-7528C4B1944A}" type="parTrans" cxnId="{30549E2C-6433-465D-84E3-4A6CF76A69C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E872923-AA9B-48CB-B6C6-C536F5934135}" type="sibTrans" cxnId="{30549E2C-6433-465D-84E3-4A6CF76A69C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7702233-BFA2-4D86-94F1-9376259A0A5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Child, Family, and School Social Workers</a:t>
          </a:r>
          <a:endParaRPr lang="en-US" dirty="0">
            <a:latin typeface="Tw Cen MT" panose="020B0602020104020603" pitchFamily="34" charset="0"/>
          </a:endParaRPr>
        </a:p>
      </dgm:t>
    </dgm:pt>
    <dgm:pt modelId="{3C8CBCB3-FD31-4F40-958C-2F1CEE4E7A05}" type="parTrans" cxnId="{4F39ECAC-37E3-4402-B8AD-9AE5117C697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933C398-7182-4E5C-8A49-634DB63DAE4C}" type="sibTrans" cxnId="{4F39ECAC-37E3-4402-B8AD-9AE5117C697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D7D7D40-DA07-4627-BBA2-88D2E2FFF66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Correctional Officers</a:t>
          </a:r>
          <a:endParaRPr lang="en-US" dirty="0">
            <a:latin typeface="Tw Cen MT" panose="020B0602020104020603" pitchFamily="34" charset="0"/>
          </a:endParaRPr>
        </a:p>
      </dgm:t>
    </dgm:pt>
    <dgm:pt modelId="{E0B46BE9-3C3F-4EA3-9842-9A060E33AF67}" type="parTrans" cxnId="{94D0D127-97EA-4C08-8BA7-723A0D7ADAD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0F42752-D631-4DB6-8844-98208532A443}" type="sibTrans" cxnId="{94D0D127-97EA-4C08-8BA7-723A0D7ADAD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CAD5A14-13FE-408C-96D6-44C5EEC228C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Dental Assistants</a:t>
          </a:r>
          <a:endParaRPr lang="en-US">
            <a:latin typeface="Tw Cen MT" panose="020B0602020104020603" pitchFamily="34" charset="0"/>
          </a:endParaRPr>
        </a:p>
      </dgm:t>
    </dgm:pt>
    <dgm:pt modelId="{631858AE-18BD-45F6-85E8-CF07CE6C49D3}" type="parTrans" cxnId="{7C3276B1-B8A3-44A7-AE95-3FC9B2B74AA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01CC758-92F8-455E-8937-F7030737CB67}" type="sibTrans" cxnId="{7C3276B1-B8A3-44A7-AE95-3FC9B2B74AA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FFA7CE1-1D60-49A5-BC5E-3C078891BA0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Electricians</a:t>
          </a:r>
          <a:endParaRPr lang="en-US">
            <a:latin typeface="Tw Cen MT" panose="020B0602020104020603" pitchFamily="34" charset="0"/>
          </a:endParaRPr>
        </a:p>
      </dgm:t>
    </dgm:pt>
    <dgm:pt modelId="{2D8E4BFC-296C-45E2-9594-472DAF834186}" type="parTrans" cxnId="{DA3B6102-6E9F-4453-8C3B-CEC53C26355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940CDB5-7792-4977-BD83-660785382883}" type="sibTrans" cxnId="{DA3B6102-6E9F-4453-8C3B-CEC53C26355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358A754-1E9C-4537-B3DE-9F0FA1FE9F4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HVAC and Refrigeration Mechanics</a:t>
          </a:r>
          <a:endParaRPr lang="en-US" dirty="0">
            <a:latin typeface="Tw Cen MT" panose="020B0602020104020603" pitchFamily="34" charset="0"/>
          </a:endParaRPr>
        </a:p>
      </dgm:t>
    </dgm:pt>
    <dgm:pt modelId="{01014247-3BFC-4266-AF71-0BE1700200F1}" type="parTrans" cxnId="{B12F9B4B-C554-4134-A9A7-1673B995321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74425FF-E615-44BF-9FAA-25F25255660A}" type="sibTrans" cxnId="{B12F9B4B-C554-4134-A9A7-1673B995321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9A7C8A2-9F9D-4445-968F-A69F49A332E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Heavy and Tractor-Trailer Truck Drivers</a:t>
          </a:r>
          <a:endParaRPr lang="en-US">
            <a:latin typeface="Tw Cen MT" panose="020B0602020104020603" pitchFamily="34" charset="0"/>
          </a:endParaRPr>
        </a:p>
      </dgm:t>
    </dgm:pt>
    <dgm:pt modelId="{8C2D6103-1460-449A-B0AF-04E6FEFA8AAA}" type="parTrans" cxnId="{3D904B1F-10F8-46AC-B61E-E31A21FE21C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2760EEC-9B28-42D3-95EE-AB248E275939}" type="sibTrans" cxnId="{3D904B1F-10F8-46AC-B61E-E31A21FE21C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1B652C9-9B02-4061-86C3-787E1B50D4F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Middle School Teachers</a:t>
          </a:r>
          <a:endParaRPr lang="en-US">
            <a:latin typeface="Tw Cen MT" panose="020B0602020104020603" pitchFamily="34" charset="0"/>
          </a:endParaRPr>
        </a:p>
      </dgm:t>
    </dgm:pt>
    <dgm:pt modelId="{D71A6108-CBCC-48A0-B092-59B92E39698E}" type="parTrans" cxnId="{9C0FB2D1-DC26-4E20-BEE2-CA467B98689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EE46F98-D537-4133-8383-B1E2FE5EDA93}" type="sibTrans" cxnId="{9C0FB2D1-DC26-4E20-BEE2-CA467B98689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06D2A22-1DEC-4D34-8C30-3ED8C810103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Plumbers, Pipefitters, and Steamfitters</a:t>
          </a:r>
          <a:endParaRPr lang="en-US">
            <a:latin typeface="Tw Cen MT" panose="020B0602020104020603" pitchFamily="34" charset="0"/>
          </a:endParaRPr>
        </a:p>
      </dgm:t>
    </dgm:pt>
    <dgm:pt modelId="{60DDD663-BCDC-44F9-A2E6-E9006C1786B1}" type="parTrans" cxnId="{0AF0B00A-B066-4011-BA14-01500CD17A8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BABC33-6686-4664-9FBF-0202B6A9392B}" type="sibTrans" cxnId="{0AF0B00A-B066-4011-BA14-01500CD17A8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03CA28F-2B78-420A-A69C-423B830D393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Roofers</a:t>
          </a:r>
          <a:endParaRPr lang="en-US">
            <a:latin typeface="Tw Cen MT" panose="020B0602020104020603" pitchFamily="34" charset="0"/>
          </a:endParaRPr>
        </a:p>
      </dgm:t>
    </dgm:pt>
    <dgm:pt modelId="{151A4C82-3FB0-480C-9561-7DBF9A823262}" type="parTrans" cxnId="{091EFCDA-05D5-49FB-8D0E-E63643BF645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3AB84C4-079B-4EF8-9B4E-639B034FB797}" type="sibTrans" cxnId="{091EFCDA-05D5-49FB-8D0E-E63643BF645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2BFEACD-C1DA-4150-877A-C6AF9BAA7E7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Tellers</a:t>
          </a:r>
          <a:endParaRPr lang="en-US">
            <a:latin typeface="Tw Cen MT" panose="020B0602020104020603" pitchFamily="34" charset="0"/>
          </a:endParaRPr>
        </a:p>
      </dgm:t>
    </dgm:pt>
    <dgm:pt modelId="{5C004B02-2B04-4A37-B04D-0F436275D5B4}" type="parTrans" cxnId="{2E5725F4-77A8-41C3-BEC7-4DEB2891715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C569D09-B279-4E31-ACC4-AC6CB31137A0}" type="sibTrans" cxnId="{2E5725F4-77A8-41C3-BEC7-4DEB2891715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DCE3CBA-E0C6-4CEA-8196-8330EE17522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Cashiers</a:t>
          </a:r>
          <a:endParaRPr lang="en-US" dirty="0">
            <a:latin typeface="Tw Cen MT" panose="020B0602020104020603" pitchFamily="34" charset="0"/>
          </a:endParaRPr>
        </a:p>
      </dgm:t>
    </dgm:pt>
    <dgm:pt modelId="{A89AAAD9-86F2-4309-A507-D0E105620381}" type="parTrans" cxnId="{49C4AE72-9A28-4A72-8EB8-BBFD1174EE1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9CEE638-D329-44FE-A0F2-901AFFCA0DE3}" type="sibTrans" cxnId="{49C4AE72-9A28-4A72-8EB8-BBFD1174EE1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8C37B18-8E3F-489C-9966-8F3D9C66C92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Childcare Workers</a:t>
          </a:r>
          <a:endParaRPr lang="en-US">
            <a:latin typeface="Tw Cen MT" panose="020B0602020104020603" pitchFamily="34" charset="0"/>
          </a:endParaRPr>
        </a:p>
      </dgm:t>
    </dgm:pt>
    <dgm:pt modelId="{400B5F51-4AEE-4C65-8DFE-8D738061F1B0}" type="parTrans" cxnId="{26C8C3DE-72AB-49DA-B9D4-E50FC7AD737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6916C46-0CAE-49D4-9E7C-23C22A5F1C76}" type="sibTrans" cxnId="{26C8C3DE-72AB-49DA-B9D4-E50FC7AD737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FA4A529-56D9-47A3-B9D5-800F4025F98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Restaurant Cooks</a:t>
          </a:r>
          <a:endParaRPr lang="en-US" dirty="0">
            <a:latin typeface="Tw Cen MT" panose="020B0602020104020603" pitchFamily="34" charset="0"/>
          </a:endParaRPr>
        </a:p>
      </dgm:t>
    </dgm:pt>
    <dgm:pt modelId="{D3550A27-7DE2-4877-BDEF-64AC3F9A8D8D}" type="parTrans" cxnId="{C51B782B-2F45-4AF3-8A3A-66B4CCBA6F6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F87CC53-7097-42EB-807F-1C298631083F}" type="sibTrans" cxnId="{C51B782B-2F45-4AF3-8A3A-66B4CCBA6F6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9DEBE28-48A7-4914-BBBF-950197F46C3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Farmworkers</a:t>
          </a:r>
          <a:endParaRPr lang="en-US">
            <a:latin typeface="Tw Cen MT" panose="020B0602020104020603" pitchFamily="34" charset="0"/>
          </a:endParaRPr>
        </a:p>
      </dgm:t>
    </dgm:pt>
    <dgm:pt modelId="{BF85DC7A-C0A9-42EC-B6F3-7285F438FE87}" type="parTrans" cxnId="{620369CB-DF3D-4442-A3D9-C021D4F716F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271C6D9-F61C-4F16-B677-2874F40D0805}" type="sibTrans" cxnId="{620369CB-DF3D-4442-A3D9-C021D4F716F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EE3BD9F-D03A-4771-97A7-3EBB21EDCB1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Food Preparation Workers</a:t>
          </a:r>
          <a:endParaRPr lang="en-US" dirty="0">
            <a:latin typeface="Tw Cen MT" panose="020B0602020104020603" pitchFamily="34" charset="0"/>
          </a:endParaRPr>
        </a:p>
      </dgm:t>
    </dgm:pt>
    <dgm:pt modelId="{75F9E8E4-E6F5-427B-82C7-DC2D1290EB8E}" type="parTrans" cxnId="{E19B6BCB-13F9-4DA9-B6C1-9CFC404AB48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11C0EA5-A1B2-4240-BF38-699493C52621}" type="sibTrans" cxnId="{E19B6BCB-13F9-4DA9-B6C1-9CFC404AB48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1B7A0EE-9EFC-41ED-8544-766B950BC61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Hairdressers</a:t>
          </a:r>
          <a:endParaRPr lang="en-US" dirty="0">
            <a:latin typeface="Tw Cen MT" panose="020B0602020104020603" pitchFamily="34" charset="0"/>
          </a:endParaRPr>
        </a:p>
      </dgm:t>
    </dgm:pt>
    <dgm:pt modelId="{C3340EE1-D683-48EF-89CC-E2A2BE2DDAA4}" type="parTrans" cxnId="{678EEE6A-BD07-4B1A-BD72-C0F76597B89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6CADAFF-3E47-4785-8660-86030E9F299A}" type="sibTrans" cxnId="{678EEE6A-BD07-4B1A-BD72-C0F76597B89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AF53A15-5A8F-4246-BAB7-A862DFDFB28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Home Health Aides</a:t>
          </a:r>
          <a:endParaRPr lang="en-US" dirty="0">
            <a:latin typeface="Tw Cen MT" panose="020B0602020104020603" pitchFamily="34" charset="0"/>
          </a:endParaRPr>
        </a:p>
      </dgm:t>
    </dgm:pt>
    <dgm:pt modelId="{BC23B2A5-A339-4BB3-8B58-3DBD68CCB31B}" type="parTrans" cxnId="{268DB134-4714-4669-8E54-25D17CB2352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FFCAB35-C63D-4AB3-989E-F3BEB4BB646B}" type="sibTrans" cxnId="{268DB134-4714-4669-8E54-25D17CB2352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B4C4DD2-D017-4CD8-863D-5C536CE5BA2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Hotel, Motel, and Resort Desk Clerks</a:t>
          </a:r>
          <a:endParaRPr lang="en-US">
            <a:latin typeface="Tw Cen MT" panose="020B0602020104020603" pitchFamily="34" charset="0"/>
          </a:endParaRPr>
        </a:p>
      </dgm:t>
    </dgm:pt>
    <dgm:pt modelId="{4D149C20-65C2-4B29-B7A1-583EA96C5AFC}" type="parTrans" cxnId="{B033A379-1693-4329-A376-5F93B134DBC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FC5B08-733E-497C-9391-EE0A846E66F4}" type="sibTrans" cxnId="{B033A379-1693-4329-A376-5F93B134DBC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BE17E8A-D179-4777-BF24-AAD42FB3D56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Janitors and Cleaners</a:t>
          </a:r>
          <a:endParaRPr lang="en-US" dirty="0">
            <a:latin typeface="Tw Cen MT" panose="020B0602020104020603" pitchFamily="34" charset="0"/>
          </a:endParaRPr>
        </a:p>
      </dgm:t>
    </dgm:pt>
    <dgm:pt modelId="{5A3509D7-E535-411E-BA94-800F1413CB85}" type="parTrans" cxnId="{45154CBE-C59E-4F92-B260-529E6865A0C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47A89F4-905B-4F2C-9C28-727E0EEBA3E1}" type="sibTrans" cxnId="{45154CBE-C59E-4F92-B260-529E6865A0C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017ADDE-F559-4F39-89A7-2F3D8AE36DD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Landscapers</a:t>
          </a:r>
          <a:endParaRPr lang="en-US" dirty="0">
            <a:latin typeface="Tw Cen MT" panose="020B0602020104020603" pitchFamily="34" charset="0"/>
          </a:endParaRPr>
        </a:p>
      </dgm:t>
    </dgm:pt>
    <dgm:pt modelId="{5024CEC7-FFDC-416C-BB2F-67567728E1E9}" type="parTrans" cxnId="{AEA611A5-58E1-4744-87BE-89E90BBB5F1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70B19AA-43C5-4E0A-90A5-A9D7E4AD3B05}" type="sibTrans" cxnId="{AEA611A5-58E1-4744-87BE-89E90BBB5F1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2782C93-08B4-4252-8D0E-834E753117D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Laundry and Dry-Cleaning Workers</a:t>
          </a:r>
          <a:endParaRPr lang="en-US" dirty="0">
            <a:latin typeface="Tw Cen MT" panose="020B0602020104020603" pitchFamily="34" charset="0"/>
          </a:endParaRPr>
        </a:p>
      </dgm:t>
    </dgm:pt>
    <dgm:pt modelId="{2F2691A0-9FE1-407F-ACE6-F7C8D5935C16}" type="parTrans" cxnId="{70FB9875-82B2-428D-8CE0-E3B14BBAA6C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522D9F0-145E-43A4-AB38-113B3C08BC51}" type="sibTrans" cxnId="{70FB9875-82B2-428D-8CE0-E3B14BBAA6C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5DE8073-54A4-49B1-AB99-78EF3B570AE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Maids and Housekeeping Cleaners</a:t>
          </a:r>
          <a:endParaRPr lang="en-US">
            <a:latin typeface="Tw Cen MT" panose="020B0602020104020603" pitchFamily="34" charset="0"/>
          </a:endParaRPr>
        </a:p>
      </dgm:t>
    </dgm:pt>
    <dgm:pt modelId="{1D5EF4DD-B94D-4806-B68D-D97E80D78BBD}" type="parTrans" cxnId="{DFD8DD47-052B-470C-AC8C-DCF5E2556D8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0767149-46FD-46F3-8F65-F990537CA45B}" type="sibTrans" cxnId="{DFD8DD47-052B-470C-AC8C-DCF5E2556D8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6C51C45-FF10-4A57-AA86-3A1008BBE9B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Assistants</a:t>
          </a:r>
          <a:endParaRPr lang="en-US">
            <a:latin typeface="Tw Cen MT" panose="020B0602020104020603" pitchFamily="34" charset="0"/>
          </a:endParaRPr>
        </a:p>
      </dgm:t>
    </dgm:pt>
    <dgm:pt modelId="{504EBE73-EF5E-4526-9A19-44D75B15893A}" type="parTrans" cxnId="{56272E5C-F13B-46A7-A8AB-B5E74F55CBA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4647046-7C3B-4D46-9F76-11B87D0451DC}" type="sibTrans" cxnId="{56272E5C-F13B-46A7-A8AB-B5E74F55CBA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22178C7-D7DC-442C-B15F-ADC66535A48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Preschool Teachers</a:t>
          </a:r>
          <a:endParaRPr lang="en-US">
            <a:latin typeface="Tw Cen MT" panose="020B0602020104020603" pitchFamily="34" charset="0"/>
          </a:endParaRPr>
        </a:p>
      </dgm:t>
    </dgm:pt>
    <dgm:pt modelId="{5145EBB8-EEDD-431D-A1C5-0D6B9C737CE4}" type="parTrans" cxnId="{EF46C812-5C59-4F0D-AFEA-5A8970D9A14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6E2602F-B0B2-4091-AF98-5EE991930D22}" type="sibTrans" cxnId="{EF46C812-5C59-4F0D-AFEA-5A8970D9A14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1F7731D-64A2-4B67-A93E-09516A0F1D8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Receptionists</a:t>
          </a:r>
          <a:endParaRPr lang="en-US" dirty="0">
            <a:latin typeface="Tw Cen MT" panose="020B0602020104020603" pitchFamily="34" charset="0"/>
          </a:endParaRPr>
        </a:p>
      </dgm:t>
    </dgm:pt>
    <dgm:pt modelId="{5DE4DB68-3A54-4D74-A71A-7D7239354B72}" type="parTrans" cxnId="{67BD1C80-24F2-455F-AE17-F71799E4828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03C84DE-10A0-4E7D-854D-3CEF4DEE15BE}" type="sibTrans" cxnId="{67BD1C80-24F2-455F-AE17-F71799E4828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E38C36E-EFDF-484A-88F2-C3D5DC0F36E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Salespersons</a:t>
          </a:r>
          <a:endParaRPr lang="en-US">
            <a:latin typeface="Tw Cen MT" panose="020B0602020104020603" pitchFamily="34" charset="0"/>
          </a:endParaRPr>
        </a:p>
      </dgm:t>
    </dgm:pt>
    <dgm:pt modelId="{E857B39F-7ADE-4468-93A0-5B1A75434E4B}" type="parTrans" cxnId="{A369518F-D824-421C-BA03-E327CCC12A0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42016FD-A846-42CD-A37E-ECF6C60F14DE}" type="sibTrans" cxnId="{A369518F-D824-421C-BA03-E327CCC12A0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6D0CF68-EA93-4706-A339-9D68F4BE772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Security Guards</a:t>
          </a:r>
          <a:endParaRPr lang="en-US">
            <a:latin typeface="Tw Cen MT" panose="020B0602020104020603" pitchFamily="34" charset="0"/>
          </a:endParaRPr>
        </a:p>
      </dgm:t>
    </dgm:pt>
    <dgm:pt modelId="{965EFE41-FF2D-434A-8483-581285BF2809}" type="parTrans" cxnId="{9A07788F-3EB0-428B-87E2-0C316258399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7E8DB08-BCBC-4151-98C4-4D7D718A26F4}" type="sibTrans" cxnId="{9A07788F-3EB0-428B-87E2-0C316258399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09FF581-BF95-46E5-80EE-9F736A17A7D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Substitute Teachers</a:t>
          </a:r>
          <a:endParaRPr lang="en-US">
            <a:latin typeface="Tw Cen MT" panose="020B0602020104020603" pitchFamily="34" charset="0"/>
          </a:endParaRPr>
        </a:p>
      </dgm:t>
    </dgm:pt>
    <dgm:pt modelId="{446CFAC6-7590-4AF0-B8C2-42F27EAEAAA8}" type="parTrans" cxnId="{88E41F02-6A14-41FD-866A-FCC284A92DB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A058AF8-FB0E-4693-BD91-C34F97BAFE28}" type="sibTrans" cxnId="{88E41F02-6A14-41FD-866A-FCC284A92DB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FDD7479-10BD-4197-BE1F-BD2A0BE06BD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Waitstaff</a:t>
          </a:r>
          <a:endParaRPr lang="en-US">
            <a:latin typeface="Tw Cen MT" panose="020B0602020104020603" pitchFamily="34" charset="0"/>
          </a:endParaRPr>
        </a:p>
      </dgm:t>
    </dgm:pt>
    <dgm:pt modelId="{B8174AE9-2A2C-4748-8DC0-B3C9C15F5290}" type="parTrans" cxnId="{1D738F17-5F37-4158-A6DF-29605076597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FEC01DE-076A-4ED0-9961-88BE772782D5}" type="sibTrans" cxnId="{1D738F17-5F37-4158-A6DF-29605076597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CD4AAA1-A669-4899-9D6C-34CFDD8544D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Reps</a:t>
          </a:r>
          <a:endParaRPr lang="en-US">
            <a:latin typeface="Tw Cen MT" panose="020B0602020104020603" pitchFamily="34" charset="0"/>
          </a:endParaRPr>
        </a:p>
      </dgm:t>
    </dgm:pt>
    <dgm:pt modelId="{E17FCC37-E5A4-4C15-B670-2BD2EF95178B}" type="parTrans" cxnId="{BE15DEDE-B5A9-4EAC-A6AA-8C2B2D8EF1D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95BE5D9-F04A-4790-B4E1-633D95B35BCA}" type="sibTrans" cxnId="{BE15DEDE-B5A9-4EAC-A6AA-8C2B2D8EF1D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BB79C72-7A8C-4429-AFD2-BB92BE10A53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Firefighters</a:t>
          </a:r>
          <a:endParaRPr lang="en-US" dirty="0">
            <a:latin typeface="Tw Cen MT" panose="020B0602020104020603" pitchFamily="34" charset="0"/>
          </a:endParaRPr>
        </a:p>
      </dgm:t>
    </dgm:pt>
    <dgm:pt modelId="{F28C9DCF-EEBB-4FBA-8EC4-731E85D75ABC}" type="parTrans" cxnId="{92416B59-56C7-4059-84BA-DB875437718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4B005DB-7CE8-4C51-9E3E-1948D9856386}" type="sibTrans" cxnId="{92416B59-56C7-4059-84BA-DB875437718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5BB70BA-FECD-454B-B155-25E51212DE9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Light Truck Drivers</a:t>
          </a:r>
          <a:endParaRPr lang="en-US">
            <a:latin typeface="Tw Cen MT" panose="020B0602020104020603" pitchFamily="34" charset="0"/>
          </a:endParaRPr>
        </a:p>
      </dgm:t>
    </dgm:pt>
    <dgm:pt modelId="{29EBB909-6779-4742-8161-E9F100B167FE}" type="parTrans" cxnId="{EFB25AAB-9B54-4971-A5D6-F8069300FF9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3981DF3-3A22-47F1-BDA0-B5CEC410913B}" type="sibTrans" cxnId="{EFB25AAB-9B54-4971-A5D6-F8069300FF9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A4A3474-040A-45C2-A047-227AFAD5E3C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38668EC4-15DC-4D75-B55D-16DD1FCBD2D7}" type="parTrans" cxnId="{BDCDDB53-D344-48FD-AA85-01DE06271E8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FC7861A-D624-4689-90EC-C56C65C64F65}" type="sibTrans" cxnId="{BDCDDB53-D344-48FD-AA85-01DE06271E8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4A0F4B9-A10B-4A03-9CEA-09945D0B6E4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Assistants</a:t>
          </a:r>
          <a:endParaRPr lang="en-US" dirty="0">
            <a:latin typeface="Tw Cen MT" panose="020B0602020104020603" pitchFamily="34" charset="0"/>
          </a:endParaRPr>
        </a:p>
      </dgm:t>
    </dgm:pt>
    <dgm:pt modelId="{2D1378F2-7B64-4F8E-9D25-FBA0CAF173D7}" type="parTrans" cxnId="{4B842AA5-ADF5-4434-B5DB-7C0D08C70AE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EE257A9-ADF8-4E91-BC1B-4876D85DBA87}" type="sibTrans" cxnId="{4B842AA5-ADF5-4434-B5DB-7C0D08C70AE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F9CD190-485B-47FD-91B7-17BAF17B859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Office Clerks</a:t>
          </a:r>
          <a:endParaRPr lang="en-US">
            <a:latin typeface="Tw Cen MT" panose="020B0602020104020603" pitchFamily="34" charset="0"/>
          </a:endParaRPr>
        </a:p>
      </dgm:t>
    </dgm:pt>
    <dgm:pt modelId="{71C693F3-5629-4CE2-8467-9826EE7E4AD9}" type="parTrans" cxnId="{27FB3DFB-0C0B-435F-8243-235699EFC2A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15756A2-453E-4A4B-8C38-FC0A7E8AB539}" type="sibTrans" cxnId="{27FB3DFB-0C0B-435F-8243-235699EFC2A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73FEFF-928C-4957-950E-F13B24E0360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Painters</a:t>
          </a:r>
          <a:endParaRPr lang="en-US">
            <a:latin typeface="Tw Cen MT" panose="020B0602020104020603" pitchFamily="34" charset="0"/>
          </a:endParaRPr>
        </a:p>
      </dgm:t>
    </dgm:pt>
    <dgm:pt modelId="{7F42FD26-70A6-446C-93B6-89FF18137B76}" type="parTrans" cxnId="{9080CB7D-1696-4488-ABCE-21E7B05EE1A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CB1D596-2DBA-4DDF-A754-F86C8F049425}" type="sibTrans" cxnId="{9080CB7D-1696-4488-ABCE-21E7B05EE1A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2063062-889D-4FFD-ABE7-3FBF581302A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Pharmacy Techs</a:t>
          </a:r>
          <a:endParaRPr lang="en-US">
            <a:latin typeface="Tw Cen MT" panose="020B0602020104020603" pitchFamily="34" charset="0"/>
          </a:endParaRPr>
        </a:p>
      </dgm:t>
    </dgm:pt>
    <dgm:pt modelId="{103E1ACF-4F75-4181-A4DB-D4072ED5E94D}" type="parTrans" cxnId="{693A0671-2AF3-4B70-A7BA-FE1FFC3ABE7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86C4A4B-EABC-4FE1-86E1-DE9645917478}" type="sibTrans" cxnId="{693A0671-2AF3-4B70-A7BA-FE1FFC3ABE7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7AC2E91-2915-4B93-BB4C-6E0D4087F8B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Secretaries and Administrative Assistants</a:t>
          </a:r>
          <a:endParaRPr lang="en-US">
            <a:latin typeface="Tw Cen MT" panose="020B0602020104020603" pitchFamily="34" charset="0"/>
          </a:endParaRPr>
        </a:p>
      </dgm:t>
    </dgm:pt>
    <dgm:pt modelId="{81216567-711E-4603-91DD-45D6869AAC91}" type="parTrans" cxnId="{36087335-C6B3-497B-B2CC-EDF6F230E8D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BFB39A5-B41F-4430-8F8D-72FA1486C804}" type="sibTrans" cxnId="{36087335-C6B3-497B-B2CC-EDF6F230E8D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E124C2D-1F81-4C39-9361-BD22096030A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Veterinary Techs</a:t>
          </a:r>
          <a:endParaRPr lang="en-US">
            <a:latin typeface="Tw Cen MT" panose="020B0602020104020603" pitchFamily="34" charset="0"/>
          </a:endParaRPr>
        </a:p>
      </dgm:t>
    </dgm:pt>
    <dgm:pt modelId="{7FC88722-DC23-487C-824B-557E99B88E8F}" type="parTrans" cxnId="{D94CBE66-153F-4F92-B269-B945F13D139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865EC36-DB6C-48CD-95FE-C88DDB90F814}" type="sibTrans" cxnId="{D94CBE66-153F-4F92-B269-B945F13D139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8E41F02-6A14-41FD-866A-FCC284A92DB2}" srcId="{984116C9-7CB8-4743-8FBA-68A8BA0D0389}" destId="{209FF581-BF95-46E5-80EE-9F736A17A7DD}" srcOrd="18" destOrd="0" parTransId="{446CFAC6-7590-4AF0-B8C2-42F27EAEAAA8}" sibTransId="{EA058AF8-FB0E-4693-BD91-C34F97BAFE28}"/>
    <dgm:cxn modelId="{DA3B6102-6E9F-4453-8C3B-CEC53C263553}" srcId="{4F795D33-588E-4F04-A4A9-549DB1C8E26C}" destId="{6FFA7CE1-1D60-49A5-BC5E-3C078891BA0D}" srcOrd="5" destOrd="0" parTransId="{2D8E4BFC-296C-45E2-9594-472DAF834186}" sibTransId="{A940CDB5-7792-4977-BD83-660785382883}"/>
    <dgm:cxn modelId="{8F8BDE03-FD98-40DD-AFA8-6BD272E4F566}" type="presOf" srcId="{8E38C36E-EFDF-484A-88F2-C3D5DC0F36E9}" destId="{0045AAE0-9BB3-4F66-A39D-FC0233DDC39E}" srcOrd="0" destOrd="16" presId="urn:microsoft.com/office/officeart/2005/8/layout/hList1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0AF0B00A-B066-4011-BA14-01500CD17A81}" srcId="{4F795D33-588E-4F04-A4A9-549DB1C8E26C}" destId="{106D2A22-1DEC-4D34-8C30-3ED8C8101034}" srcOrd="9" destOrd="0" parTransId="{60DDD663-BCDC-44F9-A2E6-E9006C1786B1}" sibTransId="{E3BABC33-6686-4664-9FBF-0202B6A9392B}"/>
    <dgm:cxn modelId="{8CB5FB10-57F3-4CD4-A843-B06B5D50F5EA}" type="presOf" srcId="{5B4C4DD2-D017-4CD8-863D-5C536CE5BA2D}" destId="{0045AAE0-9BB3-4F66-A39D-FC0233DDC39E}" srcOrd="0" destOrd="8" presId="urn:microsoft.com/office/officeart/2005/8/layout/hList1"/>
    <dgm:cxn modelId="{9AFAF611-BF02-41AE-A5AF-36CA1A531067}" type="presOf" srcId="{ABE17E8A-D179-4777-BF24-AAD42FB3D56A}" destId="{0045AAE0-9BB3-4F66-A39D-FC0233DDC39E}" srcOrd="0" destOrd="9" presId="urn:microsoft.com/office/officeart/2005/8/layout/hList1"/>
    <dgm:cxn modelId="{EF46C812-5C59-4F0D-AFEA-5A8970D9A140}" srcId="{984116C9-7CB8-4743-8FBA-68A8BA0D0389}" destId="{222178C7-D7DC-442C-B15F-ADC66535A489}" srcOrd="14" destOrd="0" parTransId="{5145EBB8-EEDD-431D-A1C5-0D6B9C737CE4}" sibTransId="{46E2602F-B0B2-4091-AF98-5EE991930D22}"/>
    <dgm:cxn modelId="{9709F915-883F-4AD4-927B-DC89683966D3}" type="presOf" srcId="{9073FEFF-928C-4957-950E-F13B24E03609}" destId="{11FB7C73-6081-42C7-8E15-28075061167B}" srcOrd="0" destOrd="7" presId="urn:microsoft.com/office/officeart/2005/8/layout/hList1"/>
    <dgm:cxn modelId="{1D738F17-5F37-4158-A6DF-29605076597F}" srcId="{984116C9-7CB8-4743-8FBA-68A8BA0D0389}" destId="{8FDD7479-10BD-4197-BE1F-BD2A0BE06BD9}" srcOrd="19" destOrd="0" parTransId="{B8174AE9-2A2C-4748-8DC0-B3C9C15F5290}" sibTransId="{6FEC01DE-076A-4ED0-9961-88BE772782D5}"/>
    <dgm:cxn modelId="{B617921E-50A8-4A3D-887F-0890950FCA24}" srcId="{984116C9-7CB8-4743-8FBA-68A8BA0D0389}" destId="{8E1BAD2B-03A5-49A4-854F-69D28A5548D3}" srcOrd="0" destOrd="0" parTransId="{7DB4EAAC-FF78-4964-8205-5473A7229A7D}" sibTransId="{703A7BC8-0DD4-4968-8637-269D29AC3571}"/>
    <dgm:cxn modelId="{3D904B1F-10F8-46AC-B61E-E31A21FE21CA}" srcId="{4F795D33-588E-4F04-A4A9-549DB1C8E26C}" destId="{C9A7C8A2-9F9D-4445-968F-A69F49A332E6}" srcOrd="7" destOrd="0" parTransId="{8C2D6103-1460-449A-B0AF-04E6FEFA8AAA}" sibTransId="{32760EEC-9B28-42D3-95EE-AB248E275939}"/>
    <dgm:cxn modelId="{05CF9625-B6F9-45C7-B5EE-208FC3AA33FB}" type="presOf" srcId="{C9DEBE28-48A7-4914-BBBF-950197F46C37}" destId="{0045AAE0-9BB3-4F66-A39D-FC0233DDC39E}" srcOrd="0" destOrd="4" presId="urn:microsoft.com/office/officeart/2005/8/layout/hList1"/>
    <dgm:cxn modelId="{C1EBEB26-2A3A-48D7-B290-70B543436F7C}" type="presOf" srcId="{4017ADDE-F559-4F39-89A7-2F3D8AE36DD5}" destId="{0045AAE0-9BB3-4F66-A39D-FC0233DDC39E}" srcOrd="0" destOrd="10" presId="urn:microsoft.com/office/officeart/2005/8/layout/hList1"/>
    <dgm:cxn modelId="{DDB96227-1DEB-48D0-98D7-A07E16CF129D}" type="presOf" srcId="{0AF53A15-5A8F-4246-BAB7-A862DFDFB280}" destId="{0045AAE0-9BB3-4F66-A39D-FC0233DDC39E}" srcOrd="0" destOrd="7" presId="urn:microsoft.com/office/officeart/2005/8/layout/hList1"/>
    <dgm:cxn modelId="{61778C27-1B87-4A57-8310-BE2843F3593B}" type="presOf" srcId="{45BB70BA-FECD-454B-B155-25E51212DE9D}" destId="{11FB7C73-6081-42C7-8E15-28075061167B}" srcOrd="0" destOrd="3" presId="urn:microsoft.com/office/officeart/2005/8/layout/hList1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94D0D127-97EA-4C08-8BA7-723A0D7ADAD4}" srcId="{4F795D33-588E-4F04-A4A9-549DB1C8E26C}" destId="{2D7D7D40-DA07-4627-BBA2-88D2E2FFF66A}" srcOrd="3" destOrd="0" parTransId="{E0B46BE9-3C3F-4EA3-9842-9A060E33AF67}" sibTransId="{B0F42752-D631-4DB6-8844-98208532A443}"/>
    <dgm:cxn modelId="{C51B782B-2F45-4AF3-8A3A-66B4CCBA6F6B}" srcId="{984116C9-7CB8-4743-8FBA-68A8BA0D0389}" destId="{7FA4A529-56D9-47A3-B9D5-800F4025F986}" srcOrd="3" destOrd="0" parTransId="{D3550A27-7DE2-4877-BDEF-64AC3F9A8D8D}" sibTransId="{5F87CC53-7097-42EB-807F-1C298631083F}"/>
    <dgm:cxn modelId="{30549E2C-6433-465D-84E3-4A6CF76A69C0}" srcId="{4F795D33-588E-4F04-A4A9-549DB1C8E26C}" destId="{D2D57B02-650F-4385-997E-1EF33DAEE65E}" srcOrd="1" destOrd="0" parTransId="{3AE26B45-0FCF-46A0-906D-7528C4B1944A}" sibTransId="{4E872923-AA9B-48CB-B6C6-C536F5934135}"/>
    <dgm:cxn modelId="{1F48732F-AF1E-4A3F-A570-1BA16D6285C9}" type="presOf" srcId="{16D0CF68-EA93-4706-A339-9D68F4BE7728}" destId="{0045AAE0-9BB3-4F66-A39D-FC0233DDC39E}" srcOrd="0" destOrd="17" presId="urn:microsoft.com/office/officeart/2005/8/layout/hList1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268DB134-4714-4669-8E54-25D17CB2352E}" srcId="{984116C9-7CB8-4743-8FBA-68A8BA0D0389}" destId="{0AF53A15-5A8F-4246-BAB7-A862DFDFB280}" srcOrd="7" destOrd="0" parTransId="{BC23B2A5-A339-4BB3-8B58-3DBD68CCB31B}" sibTransId="{EFFCAB35-C63D-4AB3-989E-F3BEB4BB646B}"/>
    <dgm:cxn modelId="{36087335-C6B3-497B-B2CC-EDF6F230E8D8}" srcId="{930452E1-293A-4804-9AD2-E53B94608D56}" destId="{27AC2E91-2915-4B93-BB4C-6E0D4087F8BD}" srcOrd="9" destOrd="0" parTransId="{81216567-711E-4603-91DD-45D6869AAC91}" sibTransId="{FBFB39A5-B41F-4430-8F8D-72FA1486C804}"/>
    <dgm:cxn modelId="{57F80E36-C6D7-4135-88EF-518C471C4FBB}" type="presOf" srcId="{1CAD5A14-13FE-408C-96D6-44C5EEC228C0}" destId="{34083978-5BA0-40E3-AB18-2F3A89BB9529}" srcOrd="0" destOrd="4" presId="urn:microsoft.com/office/officeart/2005/8/layout/hList1"/>
    <dgm:cxn modelId="{BED07F3C-637B-4AFD-B06A-BEF040714435}" type="presOf" srcId="{27AC2E91-2915-4B93-BB4C-6E0D4087F8BD}" destId="{11FB7C73-6081-42C7-8E15-28075061167B}" srcOrd="0" destOrd="9" presId="urn:microsoft.com/office/officeart/2005/8/layout/hList1"/>
    <dgm:cxn modelId="{CF788841-2230-460C-9800-3117432A4BE0}" type="presOf" srcId="{8EE3BD9F-D03A-4771-97A7-3EBB21EDCB1B}" destId="{0045AAE0-9BB3-4F66-A39D-FC0233DDC39E}" srcOrd="0" destOrd="5" presId="urn:microsoft.com/office/officeart/2005/8/layout/hList1"/>
    <dgm:cxn modelId="{F6A7EF41-1368-4C2A-99CE-838438888028}" type="presOf" srcId="{EF9CD190-485B-47FD-91B7-17BAF17B8593}" destId="{11FB7C73-6081-42C7-8E15-28075061167B}" srcOrd="0" destOrd="6" presId="urn:microsoft.com/office/officeart/2005/8/layout/hList1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DFD8DD47-052B-470C-AC8C-DCF5E2556D8D}" srcId="{984116C9-7CB8-4743-8FBA-68A8BA0D0389}" destId="{45DE8073-54A4-49B1-AB99-78EF3B570AE5}" srcOrd="12" destOrd="0" parTransId="{1D5EF4DD-B94D-4806-B68D-D97E80D78BBD}" sibTransId="{E0767149-46FD-46F3-8F65-F990537CA45B}"/>
    <dgm:cxn modelId="{DDC33B48-05C1-457E-8238-FF4C72E2F74D}" type="presOf" srcId="{106D2A22-1DEC-4D34-8C30-3ED8C8101034}" destId="{34083978-5BA0-40E3-AB18-2F3A89BB9529}" srcOrd="0" destOrd="9" presId="urn:microsoft.com/office/officeart/2005/8/layout/hList1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8FDDF949-033F-4F50-9A0B-2310008429CA}" type="presOf" srcId="{45DE8073-54A4-49B1-AB99-78EF3B570AE5}" destId="{0045AAE0-9BB3-4F66-A39D-FC0233DDC39E}" srcOrd="0" destOrd="12" presId="urn:microsoft.com/office/officeart/2005/8/layout/hList1"/>
    <dgm:cxn modelId="{B12F9B4B-C554-4134-A9A7-1673B9953210}" srcId="{4F795D33-588E-4F04-A4A9-549DB1C8E26C}" destId="{3358A754-1E9C-4537-B3DE-9F0FA1FE9F41}" srcOrd="6" destOrd="0" parTransId="{01014247-3BFC-4266-AF71-0BE1700200F1}" sibTransId="{D74425FF-E615-44BF-9FAA-25F25255660A}"/>
    <dgm:cxn modelId="{BDCDDB53-D344-48FD-AA85-01DE06271E80}" srcId="{930452E1-293A-4804-9AD2-E53B94608D56}" destId="{9A4A3474-040A-45C2-A047-227AFAD5E3C2}" srcOrd="4" destOrd="0" parTransId="{38668EC4-15DC-4D75-B55D-16DD1FCBD2D7}" sibTransId="{3FC7861A-D624-4689-90EC-C56C65C64F65}"/>
    <dgm:cxn modelId="{92416B59-56C7-4059-84BA-DB875437718C}" srcId="{930452E1-293A-4804-9AD2-E53B94608D56}" destId="{0BB79C72-7A8C-4429-AFD2-BB92BE10A53C}" srcOrd="2" destOrd="0" parTransId="{F28C9DCF-EEBB-4FBA-8EC4-731E85D75ABC}" sibTransId="{34B005DB-7CE8-4C51-9E3E-1948D9856386}"/>
    <dgm:cxn modelId="{05B7125A-5789-4D4D-B59D-D4F637928321}" type="presOf" srcId="{D2D57B02-650F-4385-997E-1EF33DAEE65E}" destId="{34083978-5BA0-40E3-AB18-2F3A89BB9529}" srcOrd="0" destOrd="1" presId="urn:microsoft.com/office/officeart/2005/8/layout/hList1"/>
    <dgm:cxn modelId="{56272E5C-F13B-46A7-A8AB-B5E74F55CBA4}" srcId="{984116C9-7CB8-4743-8FBA-68A8BA0D0389}" destId="{E6C51C45-FF10-4A57-AA86-3A1008BBE9B6}" srcOrd="13" destOrd="0" parTransId="{504EBE73-EF5E-4526-9A19-44D75B15893A}" sibTransId="{34647046-7C3B-4D46-9F76-11B87D0451DC}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EDC4EF62-73A2-46DC-828C-EB43E3DB0BDA}" type="presOf" srcId="{92063062-889D-4FFD-ABE7-3FBF581302A8}" destId="{11FB7C73-6081-42C7-8E15-28075061167B}" srcOrd="0" destOrd="8" presId="urn:microsoft.com/office/officeart/2005/8/layout/hList1"/>
    <dgm:cxn modelId="{B9D9CF63-CF54-4EC1-B728-0306BEAB214A}" type="presOf" srcId="{8E1BAD2B-03A5-49A4-854F-69D28A5548D3}" destId="{0045AAE0-9BB3-4F66-A39D-FC0233DDC39E}" srcOrd="0" destOrd="0" presId="urn:microsoft.com/office/officeart/2005/8/layout/hList1"/>
    <dgm:cxn modelId="{D94CBE66-153F-4F92-B269-B945F13D139E}" srcId="{930452E1-293A-4804-9AD2-E53B94608D56}" destId="{9E124C2D-1F81-4C39-9361-BD22096030AC}" srcOrd="10" destOrd="0" parTransId="{7FC88722-DC23-487C-824B-557E99B88E8F}" sibTransId="{4865EC36-DB6C-48CD-95FE-C88DDB90F814}"/>
    <dgm:cxn modelId="{26A3BF66-72CC-4F18-825A-255E6688FE52}" type="presOf" srcId="{31B7A0EE-9EFC-41ED-8544-766B950BC61A}" destId="{0045AAE0-9BB3-4F66-A39D-FC0233DDC39E}" srcOrd="0" destOrd="6" presId="urn:microsoft.com/office/officeart/2005/8/layout/hList1"/>
    <dgm:cxn modelId="{AB2D836A-C6BD-4B12-8CB9-685A9FBBFB63}" type="presOf" srcId="{603CA28F-2B78-420A-A69C-423B830D3934}" destId="{34083978-5BA0-40E3-AB18-2F3A89BB9529}" srcOrd="0" destOrd="10" presId="urn:microsoft.com/office/officeart/2005/8/layout/hList1"/>
    <dgm:cxn modelId="{678EEE6A-BD07-4B1A-BD72-C0F76597B89D}" srcId="{984116C9-7CB8-4743-8FBA-68A8BA0D0389}" destId="{31B7A0EE-9EFC-41ED-8544-766B950BC61A}" srcOrd="6" destOrd="0" parTransId="{C3340EE1-D683-48EF-89CC-E2A2BE2DDAA4}" sibTransId="{36CADAFF-3E47-4785-8660-86030E9F299A}"/>
    <dgm:cxn modelId="{1DA6B06D-36DF-4E20-B6BB-EFF94E15C868}" type="presOf" srcId="{8FDD7479-10BD-4197-BE1F-BD2A0BE06BD9}" destId="{0045AAE0-9BB3-4F66-A39D-FC0233DDC39E}" srcOrd="0" destOrd="19" presId="urn:microsoft.com/office/officeart/2005/8/layout/hList1"/>
    <dgm:cxn modelId="{1371376E-A7B7-43BE-86F7-0DBE5340BF8D}" type="presOf" srcId="{E6C51C45-FF10-4A57-AA86-3A1008BBE9B6}" destId="{0045AAE0-9BB3-4F66-A39D-FC0233DDC39E}" srcOrd="0" destOrd="13" presId="urn:microsoft.com/office/officeart/2005/8/layout/hList1"/>
    <dgm:cxn modelId="{693A0671-2AF3-4B70-A7BA-FE1FFC3ABE76}" srcId="{930452E1-293A-4804-9AD2-E53B94608D56}" destId="{92063062-889D-4FFD-ABE7-3FBF581302A8}" srcOrd="8" destOrd="0" parTransId="{103E1ACF-4F75-4181-A4DB-D4072ED5E94D}" sibTransId="{E86C4A4B-EABC-4FE1-86E1-DE9645917478}"/>
    <dgm:cxn modelId="{47BB6571-A0AD-4588-9BEA-7C8D0AEC87B3}" type="presOf" srcId="{57702233-BFA2-4D86-94F1-9376259A0A50}" destId="{34083978-5BA0-40E3-AB18-2F3A89BB9529}" srcOrd="0" destOrd="2" presId="urn:microsoft.com/office/officeart/2005/8/layout/hList1"/>
    <dgm:cxn modelId="{49C4AE72-9A28-4A72-8EB8-BBFD1174EE11}" srcId="{984116C9-7CB8-4743-8FBA-68A8BA0D0389}" destId="{7DCE3CBA-E0C6-4CEA-8196-8330EE175222}" srcOrd="1" destOrd="0" parTransId="{A89AAAD9-86F2-4309-A507-D0E105620381}" sibTransId="{59CEE638-D329-44FE-A0F2-901AFFCA0DE3}"/>
    <dgm:cxn modelId="{70FB9875-82B2-428D-8CE0-E3B14BBAA6CC}" srcId="{984116C9-7CB8-4743-8FBA-68A8BA0D0389}" destId="{02782C93-08B4-4252-8D0E-834E753117D3}" srcOrd="11" destOrd="0" parTransId="{2F2691A0-9FE1-407F-ACE6-F7C8D5935C16}" sibTransId="{2522D9F0-145E-43A4-AB38-113B3C08BC51}"/>
    <dgm:cxn modelId="{5D056079-8433-49CD-A812-98CCDB5FB327}" type="presOf" srcId="{9E124C2D-1F81-4C39-9361-BD22096030AC}" destId="{11FB7C73-6081-42C7-8E15-28075061167B}" srcOrd="0" destOrd="10" presId="urn:microsoft.com/office/officeart/2005/8/layout/hList1"/>
    <dgm:cxn modelId="{B033A379-1693-4329-A376-5F93B134DBC0}" srcId="{984116C9-7CB8-4743-8FBA-68A8BA0D0389}" destId="{5B4C4DD2-D017-4CD8-863D-5C536CE5BA2D}" srcOrd="8" destOrd="0" parTransId="{4D149C20-65C2-4B29-B7A1-583EA96C5AFC}" sibTransId="{98FC5B08-733E-497C-9391-EE0A846E66F4}"/>
    <dgm:cxn modelId="{ED039E7A-7EF4-44EC-ABE2-B46DA44A7A97}" type="presOf" srcId="{D1F7731D-64A2-4B67-A93E-09516A0F1D80}" destId="{0045AAE0-9BB3-4F66-A39D-FC0233DDC39E}" srcOrd="0" destOrd="15" presId="urn:microsoft.com/office/officeart/2005/8/layout/hList1"/>
    <dgm:cxn modelId="{9080CB7D-1696-4488-ABCE-21E7B05EE1A9}" srcId="{930452E1-293A-4804-9AD2-E53B94608D56}" destId="{9073FEFF-928C-4957-950E-F13B24E03609}" srcOrd="7" destOrd="0" parTransId="{7F42FD26-70A6-446C-93B6-89FF18137B76}" sibTransId="{5CB1D596-2DBA-4DDF-A754-F86C8F049425}"/>
    <dgm:cxn modelId="{5832A37F-F84D-41C4-AF97-3EAF84A14382}" type="presOf" srcId="{8CD4AAA1-A669-4899-9D6C-34CFDD8544D7}" destId="{11FB7C73-6081-42C7-8E15-28075061167B}" srcOrd="0" destOrd="1" presId="urn:microsoft.com/office/officeart/2005/8/layout/hList1"/>
    <dgm:cxn modelId="{67BD1C80-24F2-455F-AE17-F71799E48287}" srcId="{984116C9-7CB8-4743-8FBA-68A8BA0D0389}" destId="{D1F7731D-64A2-4B67-A93E-09516A0F1D80}" srcOrd="15" destOrd="0" parTransId="{5DE4DB68-3A54-4D74-A71A-7D7239354B72}" sibTransId="{B03C84DE-10A0-4E7D-854D-3CEF4DEE15BE}"/>
    <dgm:cxn modelId="{BC379D81-B215-4B40-AF8A-2D87696B3DB5}" type="presOf" srcId="{04A0F4B9-A10B-4A03-9CEA-09945D0B6E40}" destId="{11FB7C73-6081-42C7-8E15-28075061167B}" srcOrd="0" destOrd="5" presId="urn:microsoft.com/office/officeart/2005/8/layout/hList1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F7D55289-D6D8-4CE9-8646-106A77B1E1DE}" type="presOf" srcId="{3358A754-1E9C-4537-B3DE-9F0FA1FE9F41}" destId="{34083978-5BA0-40E3-AB18-2F3A89BB9529}" srcOrd="0" destOrd="6" presId="urn:microsoft.com/office/officeart/2005/8/layout/hList1"/>
    <dgm:cxn modelId="{A369518F-D824-421C-BA03-E327CCC12A0A}" srcId="{984116C9-7CB8-4743-8FBA-68A8BA0D0389}" destId="{8E38C36E-EFDF-484A-88F2-C3D5DC0F36E9}" srcOrd="16" destOrd="0" parTransId="{E857B39F-7ADE-4468-93A0-5B1A75434E4B}" sibTransId="{E42016FD-A846-42CD-A37E-ECF6C60F14DE}"/>
    <dgm:cxn modelId="{9A07788F-3EB0-428B-87E2-0C3162583995}" srcId="{984116C9-7CB8-4743-8FBA-68A8BA0D0389}" destId="{16D0CF68-EA93-4706-A339-9D68F4BE7728}" srcOrd="17" destOrd="0" parTransId="{965EFE41-FF2D-434A-8483-581285BF2809}" sibTransId="{77E8DB08-BCBC-4151-98C4-4D7D718A26F4}"/>
    <dgm:cxn modelId="{6232C592-D1AD-4DE7-AB04-E201A6EAF570}" type="presOf" srcId="{222178C7-D7DC-442C-B15F-ADC66535A489}" destId="{0045AAE0-9BB3-4F66-A39D-FC0233DDC39E}" srcOrd="0" destOrd="14" presId="urn:microsoft.com/office/officeart/2005/8/layout/hList1"/>
    <dgm:cxn modelId="{AEA611A5-58E1-4744-87BE-89E90BBB5F13}" srcId="{984116C9-7CB8-4743-8FBA-68A8BA0D0389}" destId="{4017ADDE-F559-4F39-89A7-2F3D8AE36DD5}" srcOrd="10" destOrd="0" parTransId="{5024CEC7-FFDC-416C-BB2F-67567728E1E9}" sibTransId="{E70B19AA-43C5-4E0A-90A5-A9D7E4AD3B05}"/>
    <dgm:cxn modelId="{4B842AA5-ADF5-4434-B5DB-7C0D08C70AE0}" srcId="{930452E1-293A-4804-9AD2-E53B94608D56}" destId="{04A0F4B9-A10B-4A03-9CEA-09945D0B6E40}" srcOrd="5" destOrd="0" parTransId="{2D1378F2-7B64-4F8E-9D25-FBA0CAF173D7}" sibTransId="{FEE257A9-ADF8-4E91-BC1B-4876D85DBA87}"/>
    <dgm:cxn modelId="{EFB25AAB-9B54-4971-A5D6-F8069300FF98}" srcId="{930452E1-293A-4804-9AD2-E53B94608D56}" destId="{45BB70BA-FECD-454B-B155-25E51212DE9D}" srcOrd="3" destOrd="0" parTransId="{29EBB909-6779-4742-8161-E9F100B167FE}" sibTransId="{53981DF3-3A22-47F1-BDA0-B5CEC410913B}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4F39ECAC-37E3-4402-B8AD-9AE5117C697A}" srcId="{4F795D33-588E-4F04-A4A9-549DB1C8E26C}" destId="{57702233-BFA2-4D86-94F1-9376259A0A50}" srcOrd="2" destOrd="0" parTransId="{3C8CBCB3-FD31-4F40-958C-2F1CEE4E7A05}" sibTransId="{9933C398-7182-4E5C-8A49-634DB63DAE4C}"/>
    <dgm:cxn modelId="{7C3276B1-B8A3-44A7-AE95-3FC9B2B74AA5}" srcId="{4F795D33-588E-4F04-A4A9-549DB1C8E26C}" destId="{1CAD5A14-13FE-408C-96D6-44C5EEC228C0}" srcOrd="4" destOrd="0" parTransId="{631858AE-18BD-45F6-85E8-CF07CE6C49D3}" sibTransId="{001CC758-92F8-455E-8937-F7030737CB67}"/>
    <dgm:cxn modelId="{D7CECAB5-6295-4B67-B7E8-C56B72C8D9F8}" type="presOf" srcId="{02782C93-08B4-4252-8D0E-834E753117D3}" destId="{0045AAE0-9BB3-4F66-A39D-FC0233DDC39E}" srcOrd="0" destOrd="11" presId="urn:microsoft.com/office/officeart/2005/8/layout/hList1"/>
    <dgm:cxn modelId="{730793B6-1F9E-47A3-AE12-C6BFDAEABE9C}" type="presOf" srcId="{6FFA7CE1-1D60-49A5-BC5E-3C078891BA0D}" destId="{34083978-5BA0-40E3-AB18-2F3A89BB9529}" srcOrd="0" destOrd="5" presId="urn:microsoft.com/office/officeart/2005/8/layout/hList1"/>
    <dgm:cxn modelId="{45154CBE-C59E-4F92-B260-529E6865A0C9}" srcId="{984116C9-7CB8-4743-8FBA-68A8BA0D0389}" destId="{ABE17E8A-D179-4777-BF24-AAD42FB3D56A}" srcOrd="9" destOrd="0" parTransId="{5A3509D7-E535-411E-BA94-800F1413CB85}" sibTransId="{C47A89F4-905B-4F2C-9C28-727E0EEBA3E1}"/>
    <dgm:cxn modelId="{6390FFC5-552D-445A-8E6B-23D7247EC43F}" type="presOf" srcId="{7DCE3CBA-E0C6-4CEA-8196-8330EE175222}" destId="{0045AAE0-9BB3-4F66-A39D-FC0233DDC39E}" srcOrd="0" destOrd="1" presId="urn:microsoft.com/office/officeart/2005/8/layout/hList1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620369CB-DF3D-4442-A3D9-C021D4F716FC}" srcId="{984116C9-7CB8-4743-8FBA-68A8BA0D0389}" destId="{C9DEBE28-48A7-4914-BBBF-950197F46C37}" srcOrd="4" destOrd="0" parTransId="{BF85DC7A-C0A9-42EC-B6F3-7285F438FE87}" sibTransId="{3271C6D9-F61C-4F16-B677-2874F40D0805}"/>
    <dgm:cxn modelId="{E19B6BCB-13F9-4DA9-B6C1-9CFC404AB48C}" srcId="{984116C9-7CB8-4743-8FBA-68A8BA0D0389}" destId="{8EE3BD9F-D03A-4771-97A7-3EBB21EDCB1B}" srcOrd="5" destOrd="0" parTransId="{75F9E8E4-E6F5-427B-82C7-DC2D1290EB8E}" sibTransId="{D11C0EA5-A1B2-4240-BF38-699493C52621}"/>
    <dgm:cxn modelId="{9C0FB2D1-DC26-4E20-BEE2-CA467B986890}" srcId="{4F795D33-588E-4F04-A4A9-549DB1C8E26C}" destId="{21B652C9-9B02-4061-86C3-787E1B50D4F1}" srcOrd="8" destOrd="0" parTransId="{D71A6108-CBCC-48A0-B092-59B92E39698E}" sibTransId="{7EE46F98-D537-4133-8383-B1E2FE5EDA93}"/>
    <dgm:cxn modelId="{0F1205D5-5725-47ED-8929-9CC1FC000D6D}" type="presOf" srcId="{7FA4A529-56D9-47A3-B9D5-800F4025F986}" destId="{0045AAE0-9BB3-4F66-A39D-FC0233DDC39E}" srcOrd="0" destOrd="3" presId="urn:microsoft.com/office/officeart/2005/8/layout/hList1"/>
    <dgm:cxn modelId="{789662D5-89EF-45CA-92E2-75B4AC0C8195}" type="presOf" srcId="{2D7D7D40-DA07-4627-BBA2-88D2E2FFF66A}" destId="{34083978-5BA0-40E3-AB18-2F3A89BB9529}" srcOrd="0" destOrd="3" presId="urn:microsoft.com/office/officeart/2005/8/layout/hList1"/>
    <dgm:cxn modelId="{091EFCDA-05D5-49FB-8D0E-E63643BF6457}" srcId="{4F795D33-588E-4F04-A4A9-549DB1C8E26C}" destId="{603CA28F-2B78-420A-A69C-423B830D3934}" srcOrd="10" destOrd="0" parTransId="{151A4C82-3FB0-480C-9561-7DBF9A823262}" sibTransId="{F3AB84C4-079B-4EF8-9B4E-639B034FB797}"/>
    <dgm:cxn modelId="{217712DB-EBC5-4351-B806-018D8FB4BDA9}" type="presOf" srcId="{C9A7C8A2-9F9D-4445-968F-A69F49A332E6}" destId="{34083978-5BA0-40E3-AB18-2F3A89BB9529}" srcOrd="0" destOrd="7" presId="urn:microsoft.com/office/officeart/2005/8/layout/hList1"/>
    <dgm:cxn modelId="{97A633DD-1FD0-4268-AF0A-D0B0B92A0186}" type="presOf" srcId="{9A4A3474-040A-45C2-A047-227AFAD5E3C2}" destId="{11FB7C73-6081-42C7-8E15-28075061167B}" srcOrd="0" destOrd="4" presId="urn:microsoft.com/office/officeart/2005/8/layout/hList1"/>
    <dgm:cxn modelId="{26C8C3DE-72AB-49DA-B9D4-E50FC7AD737D}" srcId="{984116C9-7CB8-4743-8FBA-68A8BA0D0389}" destId="{D8C37B18-8E3F-489C-9966-8F3D9C66C927}" srcOrd="2" destOrd="0" parTransId="{400B5F51-4AEE-4C65-8DFE-8D738061F1B0}" sibTransId="{E6916C46-0CAE-49D4-9E7C-23C22A5F1C76}"/>
    <dgm:cxn modelId="{BE15DEDE-B5A9-4EAC-A6AA-8C2B2D8EF1D9}" srcId="{930452E1-293A-4804-9AD2-E53B94608D56}" destId="{8CD4AAA1-A669-4899-9D6C-34CFDD8544D7}" srcOrd="1" destOrd="0" parTransId="{E17FCC37-E5A4-4C15-B670-2BD2EF95178B}" sibTransId="{B95BE5D9-F04A-4790-B4E1-633D95B35BCA}"/>
    <dgm:cxn modelId="{EB8304E1-4514-47F9-90B5-DE8EF9BC910C}" type="presOf" srcId="{D8C37B18-8E3F-489C-9966-8F3D9C66C927}" destId="{0045AAE0-9BB3-4F66-A39D-FC0233DDC39E}" srcOrd="0" destOrd="2" presId="urn:microsoft.com/office/officeart/2005/8/layout/hList1"/>
    <dgm:cxn modelId="{15356FE1-7E1F-47CC-A3D6-D56DE5A76E4B}" type="presOf" srcId="{209FF581-BF95-46E5-80EE-9F736A17A7DD}" destId="{0045AAE0-9BB3-4F66-A39D-FC0233DDC39E}" srcOrd="0" destOrd="18" presId="urn:microsoft.com/office/officeart/2005/8/layout/hList1"/>
    <dgm:cxn modelId="{6C4D6BF3-DF66-469E-8CCB-8C87BE8BAEF2}" type="presOf" srcId="{21B652C9-9B02-4061-86C3-787E1B50D4F1}" destId="{34083978-5BA0-40E3-AB18-2F3A89BB9529}" srcOrd="0" destOrd="8" presId="urn:microsoft.com/office/officeart/2005/8/layout/hList1"/>
    <dgm:cxn modelId="{2E5725F4-77A8-41C3-BEC7-4DEB2891715B}" srcId="{4F795D33-588E-4F04-A4A9-549DB1C8E26C}" destId="{C2BFEACD-C1DA-4150-877A-C6AF9BAA7E7D}" srcOrd="11" destOrd="0" parTransId="{5C004B02-2B04-4A37-B04D-0F436275D5B4}" sibTransId="{3C569D09-B279-4E31-ACC4-AC6CB31137A0}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F6B71CFB-32C6-4C08-AED9-69FA65E066CF}" type="presOf" srcId="{C2BFEACD-C1DA-4150-877A-C6AF9BAA7E7D}" destId="{34083978-5BA0-40E3-AB18-2F3A89BB9529}" srcOrd="0" destOrd="11" presId="urn:microsoft.com/office/officeart/2005/8/layout/hList1"/>
    <dgm:cxn modelId="{27FB3DFB-0C0B-435F-8243-235699EFC2A5}" srcId="{930452E1-293A-4804-9AD2-E53B94608D56}" destId="{EF9CD190-485B-47FD-91B7-17BAF17B8593}" srcOrd="6" destOrd="0" parTransId="{71C693F3-5629-4CE2-8467-9826EE7E4AD9}" sibTransId="{E15756A2-453E-4A4B-8C38-FC0A7E8AB539}"/>
    <dgm:cxn modelId="{F9A295FE-3844-4736-94FD-AA732DD9D431}" type="presOf" srcId="{0BB79C72-7A8C-4429-AFD2-BB92BE10A53C}" destId="{11FB7C73-6081-42C7-8E15-28075061167B}" srcOrd="0" destOrd="2" presId="urn:microsoft.com/office/officeart/2005/8/layout/hList1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</a:t>
          </a:r>
          <a:r>
            <a:rPr lang="en-US" sz="1600">
              <a:latin typeface="Tw Cen MT" panose="020B0602020104020603" pitchFamily="34" charset="0"/>
            </a:rPr>
            <a:t>rehab and </a:t>
          </a:r>
          <a:r>
            <a:rPr lang="en-US" sz="1600" dirty="0">
              <a:latin typeface="Tw Cen MT" panose="020B0602020104020603" pitchFamily="34" charset="0"/>
            </a:rPr>
            <a:t>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75209"/>
          <a:ext cx="2515341" cy="41388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75209"/>
        <a:ext cx="2515341" cy="413883"/>
      </dsp:txXfrm>
    </dsp:sp>
    <dsp:sp modelId="{0045AAE0-9BB3-4F66-A39D-FC0233DDC39E}">
      <dsp:nvSpPr>
        <dsp:cNvPr id="0" name=""/>
        <dsp:cNvSpPr/>
      </dsp:nvSpPr>
      <dsp:spPr>
        <a:xfrm>
          <a:off x="2579" y="489093"/>
          <a:ext cx="2515341" cy="542412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Bus Drivers</a:t>
          </a:r>
          <a:endParaRPr lang="en-US" sz="1300" b="1" i="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Cashiers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Childcare 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Restaurant Cooks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Farmworkers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Food Preparation Workers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Hairdressers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Home Health Aides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Hotel, Motel, and Resort Desk Clerks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Janitors and Cleaners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Landscapers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Laundry and Dry-Cleaning Workers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Maids and Housekeeping Cleaners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Nursing Assistants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Preschool Teachers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Receptionists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Retail Salespersons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Security Guards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Substitute Teachers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Waitstaff</a:t>
          </a:r>
          <a:endParaRPr lang="en-US" sz="1300" kern="1200">
            <a:latin typeface="Tw Cen MT" panose="020B0602020104020603" pitchFamily="34" charset="0"/>
          </a:endParaRPr>
        </a:p>
      </dsp:txBody>
      <dsp:txXfrm>
        <a:off x="2579" y="489093"/>
        <a:ext cx="2515341" cy="5424120"/>
      </dsp:txXfrm>
    </dsp:sp>
    <dsp:sp modelId="{1A385492-E76F-4B22-9064-58D648E04DA7}">
      <dsp:nvSpPr>
        <dsp:cNvPr id="0" name=""/>
        <dsp:cNvSpPr/>
      </dsp:nvSpPr>
      <dsp:spPr>
        <a:xfrm>
          <a:off x="2870069" y="75209"/>
          <a:ext cx="2515341" cy="41388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75209"/>
        <a:ext cx="2515341" cy="413883"/>
      </dsp:txXfrm>
    </dsp:sp>
    <dsp:sp modelId="{11FB7C73-6081-42C7-8E15-28075061167B}">
      <dsp:nvSpPr>
        <dsp:cNvPr id="0" name=""/>
        <dsp:cNvSpPr/>
      </dsp:nvSpPr>
      <dsp:spPr>
        <a:xfrm>
          <a:off x="2870069" y="489093"/>
          <a:ext cx="2515341" cy="542412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Construction Laborers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Customer Service Reps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Firefighters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Light Truck Drivers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300" b="1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Medical Assistants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Office Clerks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Painters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Pharmacy Techs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Secretaries and Administrative Assistants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Veterinary Techs</a:t>
          </a:r>
          <a:endParaRPr lang="en-US" sz="1300" kern="1200">
            <a:latin typeface="Tw Cen MT" panose="020B0602020104020603" pitchFamily="34" charset="0"/>
          </a:endParaRPr>
        </a:p>
      </dsp:txBody>
      <dsp:txXfrm>
        <a:off x="2870069" y="489093"/>
        <a:ext cx="2515341" cy="5424120"/>
      </dsp:txXfrm>
    </dsp:sp>
    <dsp:sp modelId="{528B556C-5429-4133-8BB3-15AEA9F447C7}">
      <dsp:nvSpPr>
        <dsp:cNvPr id="0" name=""/>
        <dsp:cNvSpPr/>
      </dsp:nvSpPr>
      <dsp:spPr>
        <a:xfrm>
          <a:off x="5737558" y="75209"/>
          <a:ext cx="2515341" cy="41388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75209"/>
        <a:ext cx="2515341" cy="413883"/>
      </dsp:txXfrm>
    </dsp:sp>
    <dsp:sp modelId="{34083978-5BA0-40E3-AB18-2F3A89BB9529}">
      <dsp:nvSpPr>
        <dsp:cNvPr id="0" name=""/>
        <dsp:cNvSpPr/>
      </dsp:nvSpPr>
      <dsp:spPr>
        <a:xfrm>
          <a:off x="5737558" y="489093"/>
          <a:ext cx="2515341" cy="542412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Auto Techs and Mechanics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Carpenters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Child, Family, and School Social Workers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Correctional Officers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Dental Assistants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Electricians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HVAC and Refrigeration Mechanics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Heavy and Tractor-Trailer Truck Drivers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Middle School Teachers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Plumbers, Pipefitters, and Steamfitters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Roofers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Tellers</a:t>
          </a:r>
          <a:endParaRPr lang="en-US" sz="1300" kern="1200">
            <a:latin typeface="Tw Cen MT" panose="020B0602020104020603" pitchFamily="34" charset="0"/>
          </a:endParaRPr>
        </a:p>
      </dsp:txBody>
      <dsp:txXfrm>
        <a:off x="5737558" y="489093"/>
        <a:ext cx="2515341" cy="5424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1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</a:t>
          </a:r>
          <a:r>
            <a:rPr lang="en-US" sz="1600" kern="1200">
              <a:latin typeface="Tw Cen MT" panose="020B0602020104020603" pitchFamily="34" charset="0"/>
            </a:rPr>
            <a:t>rehab and </a:t>
          </a:r>
          <a:r>
            <a:rPr lang="en-US" sz="1600" kern="1200" dirty="0">
              <a:latin typeface="Tw Cen MT" panose="020B0602020104020603" pitchFamily="34" charset="0"/>
            </a:rPr>
            <a:t>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7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0.12552</cdr:x>
      <cdr:y>0.50528</cdr:y>
    </cdr:from>
    <cdr:to>
      <cdr:x>0.39288</cdr:x>
      <cdr:y>0.80558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1030866" y="2460076"/>
          <a:ext cx="2195725" cy="146207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2000"/>
          </a:schemeClr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rgbClr val="000000"/>
              </a:solidFill>
              <a:latin typeface="Tw Cen MT" panose="020B0602020104020603" pitchFamily="34" charset="0"/>
            </a:rPr>
            <a:t>The Flagler County median home price rose with the statewide </a:t>
          </a:r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median price in the mid-2000s housing boom. Both peaked at </a:t>
          </a:r>
          <a:r>
            <a:rPr lang="en-US" sz="1200" dirty="0">
              <a:solidFill>
                <a:srgbClr val="000000"/>
              </a:solidFill>
              <a:latin typeface="Tw Cen MT" panose="020B0602020104020603" pitchFamily="34" charset="0"/>
            </a:rPr>
            <a:t>approximately $375,000 </a:t>
          </a:r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in 2006 (2023 $).</a:t>
          </a:r>
        </a:p>
      </cdr:txBody>
    </cdr:sp>
  </cdr:relSizeAnchor>
  <cdr:relSizeAnchor xmlns:cdr="http://schemas.openxmlformats.org/drawingml/2006/chartDrawing">
    <cdr:from>
      <cdr:x>0.35984</cdr:x>
      <cdr:y>0.29528</cdr:y>
    </cdr:from>
    <cdr:to>
      <cdr:x>0.52963</cdr:x>
      <cdr:y>0.42573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2939227" y="1462933"/>
          <a:ext cx="1386903" cy="64633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2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rgbClr val="000000"/>
              </a:solidFill>
              <a:latin typeface="Tw Cen MT" panose="020B0602020104020603" pitchFamily="34" charset="0"/>
            </a:rPr>
            <a:t>The county median price fell to $189,000 in 2011.</a:t>
          </a:r>
        </a:p>
      </cdr:txBody>
    </cdr:sp>
  </cdr:relSizeAnchor>
  <cdr:relSizeAnchor xmlns:cdr="http://schemas.openxmlformats.org/drawingml/2006/chartDrawing">
    <cdr:from>
      <cdr:x>0.73417</cdr:x>
      <cdr:y>0.3743</cdr:y>
    </cdr:from>
    <cdr:to>
      <cdr:x>1</cdr:x>
      <cdr:y>0.54203</cdr:y>
    </cdr:to>
    <cdr:sp macro="" textlink="">
      <cdr:nvSpPr>
        <cdr:cNvPr id="6" name="TextBox 2"/>
        <cdr:cNvSpPr txBox="1"/>
      </cdr:nvSpPr>
      <cdr:spPr>
        <a:xfrm xmlns:a="http://schemas.openxmlformats.org/drawingml/2006/main">
          <a:off x="5996822" y="1854467"/>
          <a:ext cx="2171344" cy="83099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62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rgbClr val="000000"/>
              </a:solidFill>
              <a:latin typeface="Tw Cen MT" panose="020B0602020104020603" pitchFamily="34" charset="0"/>
            </a:rPr>
            <a:t>The county median sale price was $370,000 in Q1-2 2023, compared to $400,000 statewide.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0.89004</cdr:x>
      <cdr:y>0.07615</cdr:y>
    </cdr:from>
    <cdr:to>
      <cdr:x>0.98866</cdr:x>
      <cdr:y>0.16014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30BD227-0FD2-DEE0-2817-FA8CEE5654A4}"/>
            </a:ext>
          </a:extLst>
        </cdr:cNvPr>
        <cdr:cNvSpPr txBox="1"/>
      </cdr:nvSpPr>
      <cdr:spPr>
        <a:xfrm xmlns:a="http://schemas.openxmlformats.org/drawingml/2006/main">
          <a:off x="7747904" y="353018"/>
          <a:ext cx="858496" cy="389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>
              <a:solidFill>
                <a:srgbClr val="002060"/>
              </a:solidFill>
              <a:latin typeface="Tw Cen MT" panose="020B0602020104020603" pitchFamily="34" charset="0"/>
            </a:rPr>
            <a:t>Evictions</a:t>
          </a:r>
        </a:p>
      </cdr:txBody>
    </cdr:sp>
  </cdr:relSizeAnchor>
  <cdr:relSizeAnchor xmlns:cdr="http://schemas.openxmlformats.org/drawingml/2006/chartDrawing">
    <cdr:from>
      <cdr:x>0.88785</cdr:x>
      <cdr:y>0.50189</cdr:y>
    </cdr:from>
    <cdr:to>
      <cdr:x>0.98647</cdr:x>
      <cdr:y>0.58587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8C44977-C6FB-DCF8-C1EB-E7C4A24F8ADD}"/>
            </a:ext>
          </a:extLst>
        </cdr:cNvPr>
        <cdr:cNvSpPr txBox="1"/>
      </cdr:nvSpPr>
      <cdr:spPr>
        <a:xfrm xmlns:a="http://schemas.openxmlformats.org/drawingml/2006/main">
          <a:off x="7728825" y="2326761"/>
          <a:ext cx="858496" cy="38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rPr>
            <a:t>Foreclosures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6/28/24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3115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2730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7478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67441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84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6/28/24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227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lhousing.data.shimberg.ufl.edu/" TargetMode="External"/><Relationship Id="rId2" Type="http://schemas.openxmlformats.org/officeDocument/2006/relationships/hyperlink" Target="http://www.shimberg.ufl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5094612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Flagler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June 2024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3E67FF1-8CE3-F85D-F643-7A572FD6DE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aray@ufl.edu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latin typeface="Tw Cen MT" panose="020B0602020104020603" pitchFamily="34" charset="0"/>
                <a:hlinkClick r:id="rId2"/>
              </a:rPr>
              <a:t>http://www.shimberg.ufl.edu</a:t>
            </a:r>
            <a:endParaRPr lang="en-US" sz="2000" dirty="0"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latin typeface="Tw Cen MT" panose="020B0602020104020603" pitchFamily="34" charset="0"/>
                <a:hlinkClick r:id="rId3"/>
              </a:rPr>
              <a:t>http://flhousing.data.shimberg.ufl.edu</a:t>
            </a:r>
            <a:endParaRPr lang="en-US" sz="2000" dirty="0">
              <a:latin typeface="Tw Cen MT" panose="020B06020201040206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097BB64-F6D6-7F0D-A06A-BF68654244B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D5CF5BB-2EFA-4395-8E3E-23437538C7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943844"/>
              </p:ext>
            </p:extLst>
          </p:nvPr>
        </p:nvGraphicFramePr>
        <p:xfrm>
          <a:off x="487917" y="951782"/>
          <a:ext cx="8168166" cy="4954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542551" y="343483"/>
            <a:ext cx="8471237" cy="642991"/>
          </a:xfrm>
          <a:noFill/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Home price changes in Flagler County closely mirror state trends.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77717" y="6169508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2023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717" y="5850062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, </a:t>
            </a:r>
            <a:r>
              <a:rPr lang="en-US" sz="1400" b="1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Flagler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County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&amp; Florida, 2003-2023 (2023$)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62244" y="1891495"/>
            <a:ext cx="1076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3366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Flagler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62244" y="1583718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0036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</a:t>
            </a:r>
            <a:r>
              <a:rPr lang="en-US" sz="2400">
                <a:solidFill>
                  <a:srgbClr val="000000"/>
                </a:solidFill>
                <a:latin typeface="Tw Cen MT" panose="020B0602020104020603" pitchFamily="34" charset="0"/>
              </a:rPr>
              <a:t>places and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2024 Flagler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02532170"/>
              </p:ext>
            </p:extLst>
          </p:nvPr>
        </p:nvGraphicFramePr>
        <p:xfrm>
          <a:off x="466687" y="1219200"/>
          <a:ext cx="8229601" cy="491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015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1893498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28744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408550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72794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</a:t>
                      </a:r>
                      <a:r>
                        <a:rPr lang="en-US" sz="2000" b="0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$30,400-43,450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$15-$21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$814-$1,130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$48,640-69,520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$23-$33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$13-$17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$1,303-$1,808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$72,960-104,280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$35-$50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$20-$25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$1,954-$2,712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homeowners make up the largest group of cost-burdened households in Flagler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Shimberg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Center tabulation of U.S. Census Bureau, 2022 American Community Survey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Note: Red/Underlined numbers indicate values that are not statistically significant.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Flagler County, 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6FF16CA-BF9E-514B-8360-512DF584F3BE}"/>
              </a:ext>
            </a:extLst>
          </p:cNvPr>
          <p:cNvGraphicFramePr>
            <a:graphicFrameLocks/>
          </p:cNvGraphicFramePr>
          <p:nvPr/>
        </p:nvGraphicFramePr>
        <p:xfrm>
          <a:off x="237744" y="1065276"/>
          <a:ext cx="8668512" cy="472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Flagler County housing wage: $26.94/hour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Rent 2023: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$1,401/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Flagler County, 2023: $18.36/hour. A full-time, year-round worker with this wage can afford $955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93464079"/>
              </p:ext>
            </p:extLst>
          </p:nvPr>
        </p:nvGraphicFramePr>
        <p:xfrm>
          <a:off x="491703" y="507631"/>
          <a:ext cx="8255480" cy="598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1" y="-1295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0" y="6433907"/>
            <a:ext cx="74987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Security, Occupational Employment Statistics and Wages. Based on median wage for occupations in Flagler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52804" y="6496054"/>
            <a:ext cx="1256726" cy="31921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</a:t>
            </a:r>
            <a:r>
              <a:rPr lang="en-US" sz="1600" dirty="0">
                <a:solidFill>
                  <a:srgbClr val="000000"/>
                </a:solidFill>
                <a:latin typeface="Tw Cen MT" panose="020B0602020104020603" pitchFamily="34" charset="0"/>
              </a:rPr>
              <a:t>Flagler County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8DC7251-BFB5-40B3-BE91-3B10E499D7DF}"/>
              </a:ext>
            </a:extLst>
          </p:cNvPr>
          <p:cNvGraphicFramePr>
            <a:graphicFrameLocks/>
          </p:cNvGraphicFramePr>
          <p:nvPr/>
        </p:nvGraphicFramePr>
        <p:xfrm>
          <a:off x="331245" y="1105471"/>
          <a:ext cx="8481510" cy="4647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70E92864-991D-C6A7-910F-E38E69EDEF88}"/>
              </a:ext>
            </a:extLst>
          </p:cNvPr>
          <p:cNvSpPr txBox="1">
            <a:spLocks/>
          </p:cNvSpPr>
          <p:nvPr/>
        </p:nvSpPr>
        <p:spPr>
          <a:xfrm>
            <a:off x="388957" y="146939"/>
            <a:ext cx="8616546" cy="832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 &amp; foreclosure filings fell sharply in Q2 2020 during the state moratorium, then increased when filings were permitted again. Eviction filings have returned to pre-pandemic levels, while foreclosure filings have been more volatile.</a:t>
            </a:r>
          </a:p>
        </p:txBody>
      </p:sp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0057881"/>
              </p:ext>
            </p:extLst>
          </p:nvPr>
        </p:nvGraphicFramePr>
        <p:xfrm>
          <a:off x="457200" y="1078992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39567</TotalTime>
  <Words>817</Words>
  <Application>Microsoft Macintosh PowerPoint</Application>
  <PresentationFormat>On-screen Show (4:3)</PresentationFormat>
  <Paragraphs>130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1_Office Theme</vt:lpstr>
      <vt:lpstr>1_Origin</vt:lpstr>
      <vt:lpstr>2_Origin</vt:lpstr>
      <vt:lpstr>PowerPoint Presentation</vt:lpstr>
      <vt:lpstr>Home price changes in Flagler County closely mirror state trends.</vt:lpstr>
      <vt:lpstr>Affordable Housing Terminology</vt:lpstr>
      <vt:lpstr>2024 Flagler County Income (% AMI) and Housing Cost Limits</vt:lpstr>
      <vt:lpstr>Very low-income homeowners make up the largest group of cost-burdened households in Flagler County.</vt:lpstr>
      <vt:lpstr>Housing costs outpace wages for many occupations. </vt:lpstr>
      <vt:lpstr>How much can workers afford to pay for housing each month?</vt:lpstr>
      <vt:lpstr>PowerPoint Presentation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Ray,Anne L</cp:lastModifiedBy>
  <cp:revision>223</cp:revision>
  <cp:lastPrinted>2023-04-14T13:56:05Z</cp:lastPrinted>
  <dcterms:created xsi:type="dcterms:W3CDTF">2021-07-20T20:40:42Z</dcterms:created>
  <dcterms:modified xsi:type="dcterms:W3CDTF">2024-06-28T20:07:56Z</dcterms:modified>
</cp:coreProperties>
</file>