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19" r:id="rId4"/>
  </p:sldMasterIdLst>
  <p:notesMasterIdLst>
    <p:notesMasterId r:id="rId15"/>
  </p:notesMasterIdLst>
  <p:sldIdLst>
    <p:sldId id="257" r:id="rId5"/>
    <p:sldId id="289" r:id="rId6"/>
    <p:sldId id="285" r:id="rId7"/>
    <p:sldId id="294" r:id="rId8"/>
    <p:sldId id="277" r:id="rId9"/>
    <p:sldId id="278" r:id="rId10"/>
    <p:sldId id="296" r:id="rId11"/>
    <p:sldId id="297" r:id="rId12"/>
    <p:sldId id="29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52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896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hernando!$D$12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hernando!$C$13:$C$33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hernando!$D$13:$D$33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D74-954A-BF41-1EE7C05A0703}"/>
            </c:ext>
          </c:extLst>
        </c:ser>
        <c:ser>
          <c:idx val="0"/>
          <c:order val="1"/>
          <c:tx>
            <c:strRef>
              <c:f>hernando!$E$12</c:f>
              <c:strCache>
                <c:ptCount val="1"/>
                <c:pt idx="0">
                  <c:v>Hernando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hernando!$C$13:$C$33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hernando!$E$13:$E$33</c:f>
              <c:numCache>
                <c:formatCode>"$"#,##0</c:formatCode>
                <c:ptCount val="21"/>
                <c:pt idx="0">
                  <c:v>180587.66302000001</c:v>
                </c:pt>
                <c:pt idx="1">
                  <c:v>211661.19638000001</c:v>
                </c:pt>
                <c:pt idx="2">
                  <c:v>262575.37128999998</c:v>
                </c:pt>
                <c:pt idx="3">
                  <c:v>308008.4326</c:v>
                </c:pt>
                <c:pt idx="4">
                  <c:v>262864.01345999999</c:v>
                </c:pt>
                <c:pt idx="5">
                  <c:v>196118.25357999999</c:v>
                </c:pt>
                <c:pt idx="6">
                  <c:v>163099.99999000001</c:v>
                </c:pt>
                <c:pt idx="7">
                  <c:v>145825.30945999999</c:v>
                </c:pt>
                <c:pt idx="8">
                  <c:v>127947.97686</c:v>
                </c:pt>
                <c:pt idx="9">
                  <c:v>124273.43205</c:v>
                </c:pt>
                <c:pt idx="10">
                  <c:v>134290</c:v>
                </c:pt>
                <c:pt idx="11">
                  <c:v>151002.11231999999</c:v>
                </c:pt>
                <c:pt idx="12">
                  <c:v>164614.00847</c:v>
                </c:pt>
                <c:pt idx="13">
                  <c:v>176691.66662</c:v>
                </c:pt>
                <c:pt idx="14">
                  <c:v>191552.42752</c:v>
                </c:pt>
                <c:pt idx="15">
                  <c:v>201450.81644</c:v>
                </c:pt>
                <c:pt idx="16">
                  <c:v>210798.02504000001</c:v>
                </c:pt>
                <c:pt idx="17">
                  <c:v>236655.25508</c:v>
                </c:pt>
                <c:pt idx="18">
                  <c:v>279316.27302999998</c:v>
                </c:pt>
                <c:pt idx="19">
                  <c:v>317336.12907999998</c:v>
                </c:pt>
                <c:pt idx="20">
                  <c:v>310000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6D74-954A-BF41-1EE7C05A0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6.5928270042194093E-2"/>
                  <c:y val="-0.179991403395658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1B-4E2A-938B-2EBA0EFFBDE3}"/>
                </c:ext>
              </c:extLst>
            </c:dLbl>
            <c:dLbl>
              <c:idx val="6"/>
              <c:layout>
                <c:manualLayout>
                  <c:x val="7.4718706047819869E-2"/>
                  <c:y val="-0.134321942832581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1B-4E2A-938B-2EBA0EFFBDE3}"/>
                </c:ext>
              </c:extLst>
            </c:dLbl>
            <c:dLbl>
              <c:idx val="7"/>
              <c:layout>
                <c:manualLayout>
                  <c:x val="6.4463197374589776E-2"/>
                  <c:y val="-4.5669460563077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1B-4E2A-938B-2EBA0EFFB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8211</c:v>
                </c:pt>
                <c:pt idx="1">
                  <c:v>4030</c:v>
                </c:pt>
                <c:pt idx="2">
                  <c:v>1265</c:v>
                </c:pt>
                <c:pt idx="3">
                  <c:v>602</c:v>
                </c:pt>
                <c:pt idx="4">
                  <c:v>2901</c:v>
                </c:pt>
                <c:pt idx="5">
                  <c:v>1564</c:v>
                </c:pt>
                <c:pt idx="6">
                  <c:v>599</c:v>
                </c:pt>
                <c:pt idx="7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B-4E2A-938B-2EBA0EFFBDE3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7780</c:v>
                </c:pt>
                <c:pt idx="1">
                  <c:v>8669</c:v>
                </c:pt>
                <c:pt idx="2">
                  <c:v>14200</c:v>
                </c:pt>
                <c:pt idx="3">
                  <c:v>21767</c:v>
                </c:pt>
                <c:pt idx="4">
                  <c:v>1403</c:v>
                </c:pt>
                <c:pt idx="5">
                  <c:v>1060</c:v>
                </c:pt>
                <c:pt idx="6">
                  <c:v>3451</c:v>
                </c:pt>
                <c:pt idx="7">
                  <c:v>2651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B-4E2A-938B-2EBA0EFFBDE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Hernando!$A$5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Hernando!$B$3:$U$4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Hernando!$B$5:$U$5</c:f>
              <c:numCache>
                <c:formatCode>_(* #,##0_);_(* \(#,##0\);_(* "-"??_);_(@_)</c:formatCode>
                <c:ptCount val="20"/>
                <c:pt idx="0">
                  <c:v>146</c:v>
                </c:pt>
                <c:pt idx="1">
                  <c:v>138</c:v>
                </c:pt>
                <c:pt idx="2">
                  <c:v>148</c:v>
                </c:pt>
                <c:pt idx="3">
                  <c:v>133</c:v>
                </c:pt>
                <c:pt idx="4">
                  <c:v>114</c:v>
                </c:pt>
                <c:pt idx="5">
                  <c:v>47</c:v>
                </c:pt>
                <c:pt idx="6">
                  <c:v>101</c:v>
                </c:pt>
                <c:pt idx="7">
                  <c:v>149</c:v>
                </c:pt>
                <c:pt idx="8">
                  <c:v>131</c:v>
                </c:pt>
                <c:pt idx="9">
                  <c:v>99</c:v>
                </c:pt>
                <c:pt idx="10">
                  <c:v>118</c:v>
                </c:pt>
                <c:pt idx="11">
                  <c:v>120</c:v>
                </c:pt>
                <c:pt idx="12">
                  <c:v>113</c:v>
                </c:pt>
                <c:pt idx="13">
                  <c:v>114</c:v>
                </c:pt>
                <c:pt idx="14">
                  <c:v>169</c:v>
                </c:pt>
                <c:pt idx="15">
                  <c:v>152</c:v>
                </c:pt>
                <c:pt idx="16">
                  <c:v>159</c:v>
                </c:pt>
                <c:pt idx="17">
                  <c:v>136</c:v>
                </c:pt>
                <c:pt idx="18">
                  <c:v>159</c:v>
                </c:pt>
                <c:pt idx="19">
                  <c:v>173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866-4B23-AF25-C395A7463A63}"/>
            </c:ext>
          </c:extLst>
        </c:ser>
        <c:ser>
          <c:idx val="1"/>
          <c:order val="1"/>
          <c:tx>
            <c:strRef>
              <c:f>Hernando!$A$6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Hernando!$B$3:$U$4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Hernando!$B$6:$U$6</c:f>
              <c:numCache>
                <c:formatCode>_(* #,##0_);_(* \(#,##0\);_(* "-"??_);_(@_)</c:formatCode>
                <c:ptCount val="20"/>
                <c:pt idx="0">
                  <c:v>133</c:v>
                </c:pt>
                <c:pt idx="1">
                  <c:v>120</c:v>
                </c:pt>
                <c:pt idx="2">
                  <c:v>84</c:v>
                </c:pt>
                <c:pt idx="3">
                  <c:v>100</c:v>
                </c:pt>
                <c:pt idx="4">
                  <c:v>100</c:v>
                </c:pt>
                <c:pt idx="5">
                  <c:v>6</c:v>
                </c:pt>
                <c:pt idx="6">
                  <c:v>33</c:v>
                </c:pt>
                <c:pt idx="7">
                  <c:v>25</c:v>
                </c:pt>
                <c:pt idx="8">
                  <c:v>31</c:v>
                </c:pt>
                <c:pt idx="9">
                  <c:v>17</c:v>
                </c:pt>
                <c:pt idx="10">
                  <c:v>32</c:v>
                </c:pt>
                <c:pt idx="11">
                  <c:v>36</c:v>
                </c:pt>
                <c:pt idx="12">
                  <c:v>79</c:v>
                </c:pt>
                <c:pt idx="13">
                  <c:v>92</c:v>
                </c:pt>
                <c:pt idx="14">
                  <c:v>76</c:v>
                </c:pt>
                <c:pt idx="15">
                  <c:v>64</c:v>
                </c:pt>
                <c:pt idx="16">
                  <c:v>62</c:v>
                </c:pt>
                <c:pt idx="17">
                  <c:v>129</c:v>
                </c:pt>
                <c:pt idx="18">
                  <c:v>94</c:v>
                </c:pt>
                <c:pt idx="19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66-4B23-AF25-C395A7463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388DE7-FB54-4AFA-B9E8-E17DC1AA7F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C0064E85-CFCF-4D78-A142-4B6E0B7BC855}" type="parTrans" cxnId="{1BACDB1A-1D7D-4A8A-850E-FFE4BDD6FE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4C8AA0-31A9-4E89-AB2D-A470A1358BAF}" type="sibTrans" cxnId="{1BACDB1A-1D7D-4A8A-850E-FFE4BDD6FE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531B18F-E78F-497B-8758-7FA6FD8FEB1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46381606-C321-4CEA-A2D3-546D4D7E7B6B}" type="parTrans" cxnId="{F8F2DB3E-4107-4EE2-AF11-2E136F9423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6876C3-C9BF-4A06-80D3-515E8AC36370}" type="sibTrans" cxnId="{F8F2DB3E-4107-4EE2-AF11-2E136F9423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E185F39-0B62-4F3D-825C-15CB15F3134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F9B8A736-A7DB-4AC3-9D70-537786388AE5}" type="parTrans" cxnId="{8A537DAF-1BF7-4FCA-BE99-B8E1A4D819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F49B18-7270-4277-BCFE-4D70244AF32C}" type="sibTrans" cxnId="{8A537DAF-1BF7-4FCA-BE99-B8E1A4D819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A1D109-5CCD-4360-ADF2-64F75234DED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3F0CDD6D-F90D-45D3-8B07-E996C446EB78}" type="parTrans" cxnId="{9CA887E0-04E5-4005-9AD7-550B3E05F5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C4591F7-EFDD-4D04-8E83-91A982048DF0}" type="sibTrans" cxnId="{9CA887E0-04E5-4005-9AD7-550B3E05F5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962648-F0E4-4407-8664-81CCDDAA6B9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B3FFCA87-E43D-4BFE-A66A-A78E75DD5B7C}" type="parTrans" cxnId="{630F9BAD-FB2D-431F-91BA-A447B52BBA3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2670D7C-5AB5-4CFA-A91A-78262CB6AAD4}" type="sibTrans" cxnId="{630F9BAD-FB2D-431F-91BA-A447B52BBA3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80E186-4355-4D4A-9D73-61F2168E5E6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Roofers</a:t>
          </a:r>
          <a:endParaRPr lang="en-US" dirty="0">
            <a:latin typeface="Tw Cen MT" panose="020B0602020104020603" pitchFamily="34" charset="0"/>
          </a:endParaRPr>
        </a:p>
      </dgm:t>
    </dgm:pt>
    <dgm:pt modelId="{BFC2DC9E-D082-4DC5-B220-161604397679}" type="parTrans" cxnId="{1CA0CB8F-ACEF-4062-9F50-43293F04C2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B7610C-0885-4DAA-A07E-3F5A581E6EE7}" type="sibTrans" cxnId="{1CA0CB8F-ACEF-4062-9F50-43293F04C2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5002F6A-E606-4D34-A1DC-A6C560A7064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Tellers</a:t>
          </a:r>
          <a:endParaRPr lang="en-US" dirty="0">
            <a:latin typeface="Tw Cen MT" panose="020B0602020104020603" pitchFamily="34" charset="0"/>
          </a:endParaRPr>
        </a:p>
      </dgm:t>
    </dgm:pt>
    <dgm:pt modelId="{1248BC8A-13B9-4F30-872A-F31F2FE2CB8D}" type="parTrans" cxnId="{99EFA6EB-EF64-472F-9AFF-6B420D2B51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0054E3-2E41-4A63-90C6-7D7B2827F88C}" type="sibTrans" cxnId="{99EFA6EB-EF64-472F-9AFF-6B420D2B51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108312-EDD5-496A-92B1-90E5FEB630C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039DB132-FE21-4D15-B48C-465D32670C18}" type="parTrans" cxnId="{31BDAB2D-FEA0-43D4-A2F1-BA9F7D9C8A2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A85CA73-2399-4FAD-A856-62782E614822}" type="sibTrans" cxnId="{31BDAB2D-FEA0-43D4-A2F1-BA9F7D9C8A2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6B2C25-0C65-4E2E-B52B-DAD209FA686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088C550E-35BE-4779-9000-5ED1BDA2E7A4}" type="parTrans" cxnId="{3277F764-7A49-4D29-AAC9-92A14D5A0E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C171F3-ECA7-4948-9C75-0465D5EF7824}" type="sibTrans" cxnId="{3277F764-7A49-4D29-AAC9-92A14D5A0E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4FF87D-5189-4E26-9C83-DEE54B583C4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0B3C5AB9-3809-4372-BCCB-DE4C519C7356}" type="parTrans" cxnId="{480587FD-F176-44AB-ACF5-806237A575B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D154260-1849-4340-B886-4C9B1A50A75F}" type="sibTrans" cxnId="{480587FD-F176-44AB-ACF5-806237A575B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0CC82F-0D24-455C-A76B-5E6987B2E1F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916DFD0F-AAE6-4FD9-A794-B90990927856}" type="parTrans" cxnId="{E10B8F0B-F933-41D9-BF0C-A9B144534E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BBCC77-B6EF-4D64-841A-A643079DD0E9}" type="sibTrans" cxnId="{E10B8F0B-F933-41D9-BF0C-A9B144534E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CBBBC8-39A9-4A53-B16D-95DF9559946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4D55B317-0D05-42E2-8DA1-3C55328E7D2B}" type="parTrans" cxnId="{CCC0A5BB-C72A-44BE-AD8A-8A0D18ACCC7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4C18B4-CC76-4E28-8534-B6910498AC53}" type="sibTrans" cxnId="{CCC0A5BB-C72A-44BE-AD8A-8A0D18ACCC7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E9F0F3-3F81-454B-AF0B-CE3F619624C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FBB01C08-1CA3-4C16-B7EF-72F35D8D3615}" type="parTrans" cxnId="{87E00A3E-C2EF-43CA-9F8D-FB479327310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0F46B7-634C-417F-966A-389129D69A07}" type="sibTrans" cxnId="{87E00A3E-C2EF-43CA-9F8D-FB479327310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675F91-51BE-4F1D-839C-53A506E43A4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9A78E75B-1D3F-49F4-A2EA-8FC39EF1A7A8}" type="parTrans" cxnId="{86324EFB-3995-4970-9A4F-ABAD93A9E49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E7C701-0DD0-4BD4-BDAA-BAC01D1FCB85}" type="sibTrans" cxnId="{86324EFB-3995-4970-9A4F-ABAD93A9E49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5D1AAAD-9158-4A64-BB9C-E4F2A54D2DB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F37719FB-81F9-4F89-9E54-FEF50E1A5D5A}" type="parTrans" cxnId="{CF149F7B-C663-4D59-9D5B-BF47422B66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BF6C3D5-CD3F-496B-A175-ECF835106EDE}" type="sibTrans" cxnId="{CF149F7B-C663-4D59-9D5B-BF47422B66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F65A1A5-76FC-4EC3-97AE-8D01557F5BD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BBC1BB00-C7EE-4846-A3C2-8AFB574A05C8}" type="parTrans" cxnId="{D3D9BA41-9206-47A8-B4A2-0D9316727F4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1BED1D2-A094-4581-8C66-1CDE79EC83D2}" type="sibTrans" cxnId="{D3D9BA41-9206-47A8-B4A2-0D9316727F4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FBC07B-1D34-4C73-B8CE-B5D1C6E0C8B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BE71A336-3D61-42CB-9460-B309E23C0F7D}" type="parTrans" cxnId="{6F67CCD1-B098-4C94-A2AF-3C784BC8B2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6F2541-EF9D-4DD7-A927-1CD75B03B208}" type="sibTrans" cxnId="{6F67CCD1-B098-4C94-A2AF-3C784BC8B2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5259155-21C6-415E-B70B-EA10A4B57BF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315FE0B1-EE3D-4A55-B8DA-D45F2A93A126}" type="parTrans" cxnId="{008FAEF0-FB3F-482D-9097-4BE9D4A0D6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8246EF-C171-49B9-BEDD-6D8F665B4EDE}" type="sibTrans" cxnId="{008FAEF0-FB3F-482D-9097-4BE9D4A0D6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33949F-38A6-46F0-ACE1-243C3F9927E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B3105AEC-D9AA-4704-A14C-0700B672C9ED}" type="parTrans" cxnId="{76A62C1D-21AB-4DA3-9789-46100C128F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2D87D1-F718-43AC-A8F4-1C7B54E91605}" type="sibTrans" cxnId="{76A62C1D-21AB-4DA3-9789-46100C128F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292362-8FFD-4D3C-8EA6-57CD6D69948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5C492C08-ABF2-4C1D-9422-DCB2702654BD}" type="parTrans" cxnId="{89F2F5F9-19E0-46D7-92A9-09312F483D9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8D2C15-7C28-4B22-A006-B9ACC3BBAC8A}" type="sibTrans" cxnId="{89F2F5F9-19E0-46D7-92A9-09312F483D9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E10AD0-C773-4775-98F2-1604EF08445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F25CCED4-377B-4A15-9165-8FA52F2C6238}" type="parTrans" cxnId="{83BDAF6A-36A3-441C-9826-662AE08EAF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9CB49A-807E-4129-9319-83E86321A4E0}" type="sibTrans" cxnId="{83BDAF6A-36A3-441C-9826-662AE08EAF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55BE05-A0F3-4221-BDEF-C5B2A8B9691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CDBDD2C1-ADF5-4A21-8246-2F888E9765AB}" type="parTrans" cxnId="{4D52B694-9867-4BB0-AF68-041B0085C58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9E273D-4DFC-4A11-B87D-259E694766D1}" type="sibTrans" cxnId="{4D52B694-9867-4BB0-AF68-041B0085C58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880245-2C06-4A9B-A2E2-BDB8D5838AB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41F72ADF-BDC8-49E5-A6ED-93C134FB0F9B}" type="parTrans" cxnId="{26C5B258-FEE1-4F4D-89E8-EEB144164D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DA2D6B-AFBB-4403-B48E-35DD697BF299}" type="sibTrans" cxnId="{26C5B258-FEE1-4F4D-89E8-EEB144164D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1DF317F-8482-4CF5-9A77-C0601238DEC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FF32D0F5-5057-4736-BD59-345024333E02}" type="parTrans" cxnId="{FC83FEC6-2D3B-40A7-9AB8-0A5C06C2497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1E0D50-750D-4E99-A174-72A9DC2F0E38}" type="sibTrans" cxnId="{FC83FEC6-2D3B-40A7-9AB8-0A5C06C2497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F23D36-AF8D-4903-82E7-ECBE6E24208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5C03FE6C-FB6E-4957-BF5E-CD5E3C4E73BA}" type="parTrans" cxnId="{C3793120-43A1-41BA-8FB3-80FED81FA4D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8C50CCA-B4A0-4B09-A546-86AFB2F74E40}" type="sibTrans" cxnId="{C3793120-43A1-41BA-8FB3-80FED81FA4D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5F6070-DF0E-4959-9D8F-4AE7A0A7FA4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CE51CB79-C65D-42B2-BE3E-AF6BD3C4D616}" type="parTrans" cxnId="{7194C293-612C-417A-AA65-04D7BEDA1FC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98C6C7-6B58-498B-8A3A-0FA37D44D584}" type="sibTrans" cxnId="{7194C293-612C-417A-AA65-04D7BEDA1FC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526044-F93D-4D4F-8BD1-1B4FC8451D4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BFCE8B27-74E5-4E9B-9319-C75D7498E08F}" type="parTrans" cxnId="{D95A8A81-CB43-46CD-A311-3E2984442BC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4E7AA06-100C-4D22-99CC-8BC390A42278}" type="sibTrans" cxnId="{D95A8A81-CB43-46CD-A311-3E2984442BC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0E315D8-7C4A-4B07-A0A4-4A2496A59C9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EA5C2F2A-5E16-4B80-8C39-849395347DE1}" type="parTrans" cxnId="{38DF7760-8BB3-453E-90E6-169B1D3553A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D1851D5-2147-440B-B8D5-F515D96748A8}" type="sibTrans" cxnId="{38DF7760-8BB3-453E-90E6-169B1D3553A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1FA1879-C136-4D34-AA04-3149B32932D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743C29CE-3530-49AD-8824-0D5FF86103AE}" type="parTrans" cxnId="{9F452F4D-CA09-460E-A688-B6752B5307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A0EFDFE-C5D7-4CC8-9834-2DBA56C1CACA}" type="sibTrans" cxnId="{9F452F4D-CA09-460E-A688-B6752B5307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585EFF7-D8E3-4FE6-AA33-BF9E5B74B4E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C18EABAC-BF29-4BA9-B3F9-D47B14B52328}" type="parTrans" cxnId="{ADDC2ABE-4283-4659-92E6-593E37B6B8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FBA6EF-A11E-4EE2-8AFE-882A835CD352}" type="sibTrans" cxnId="{ADDC2ABE-4283-4659-92E6-593E37B6B8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868B106-C449-4CE4-B2D4-5585C52D335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D6DEE92F-9A4E-4C4A-945C-59721F872882}" type="parTrans" cxnId="{3BC5465B-4A88-4C64-BC9C-2BC8F7DADEC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7ECAAB4-3970-4AF1-9190-851647AC0465}" type="sibTrans" cxnId="{3BC5465B-4A88-4C64-BC9C-2BC8F7DADEC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24694F6-70B5-4DFB-B5CF-726AD594376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977AB77C-3037-4BD9-BD61-B90AB80AEF75}" type="parTrans" cxnId="{9F30ADC3-28D0-413B-B53E-798C4EE5DE3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3312AE-F015-4DC9-B1BB-C2A85DA2532F}" type="sibTrans" cxnId="{9F30ADC3-28D0-413B-B53E-798C4EE5DE3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C2962DC-FB59-4753-9767-D7D3899E1C0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C9AC48CF-44D3-4970-A585-23E3FC764125}" type="parTrans" cxnId="{7993F577-7F86-4405-889E-07710851688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655448-4D08-4E60-ADB8-430E217CBC4B}" type="sibTrans" cxnId="{7993F577-7F86-4405-889E-07710851688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98FBA0-1E31-4A09-A67B-6D51F07138B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9D161AD6-25F9-4131-A311-0CC948D7DAF2}" type="parTrans" cxnId="{6F0C8BED-C394-4C6A-80CF-0D7624D30C1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93E7E2-D14B-4FC3-9A8F-E467A8A9820F}" type="sibTrans" cxnId="{6F0C8BED-C394-4C6A-80CF-0D7624D30C1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80C5708-3279-4ACF-8DF7-BE21C804B79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68C4415E-77A4-4CFB-B069-3C75BB611459}" type="parTrans" cxnId="{3A561A1D-0FBE-450E-97AB-D2E7F947D7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8FDC80-DFB8-4985-87C4-C551500300F7}" type="sibTrans" cxnId="{3A561A1D-0FBE-450E-97AB-D2E7F947D7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E10B8F0B-F933-41D9-BF0C-A9B144534E21}" srcId="{984116C9-7CB8-4743-8FBA-68A8BA0D0389}" destId="{E80CC82F-0D24-455C-A76B-5E6987B2E1FF}" srcOrd="4" destOrd="0" parTransId="{916DFD0F-AAE6-4FD9-A794-B90990927856}" sibTransId="{03BBCC77-B6EF-4D64-841A-A643079DD0E9}"/>
    <dgm:cxn modelId="{1BACDB1A-1D7D-4A8A-850E-FFE4BDD6FE0E}" srcId="{984116C9-7CB8-4743-8FBA-68A8BA0D0389}" destId="{91388DE7-FB54-4AFA-B9E8-E17DC1AA7F60}" srcOrd="0" destOrd="0" parTransId="{C0064E85-CFCF-4D78-A142-4B6E0B7BC855}" sibTransId="{294C8AA0-31A9-4E89-AB2D-A470A1358BAF}"/>
    <dgm:cxn modelId="{3A561A1D-0FBE-450E-97AB-D2E7F947D724}" srcId="{930452E1-293A-4804-9AD2-E53B94608D56}" destId="{B80C5708-3279-4ACF-8DF7-BE21C804B79E}" srcOrd="11" destOrd="0" parTransId="{68C4415E-77A4-4CFB-B069-3C75BB611459}" sibTransId="{938FDC80-DFB8-4985-87C4-C551500300F7}"/>
    <dgm:cxn modelId="{76A62C1D-21AB-4DA3-9789-46100C128F5B}" srcId="{984116C9-7CB8-4743-8FBA-68A8BA0D0389}" destId="{D933949F-38A6-46F0-ACE1-243C3F9927E6}" srcOrd="12" destOrd="0" parTransId="{B3105AEC-D9AA-4704-A14C-0700B672C9ED}" sibTransId="{2D2D87D1-F718-43AC-A8F4-1C7B54E91605}"/>
    <dgm:cxn modelId="{C3793120-43A1-41BA-8FB3-80FED81FA4DE}" srcId="{930452E1-293A-4804-9AD2-E53B94608D56}" destId="{7BF23D36-AF8D-4903-82E7-ECBE6E242088}" srcOrd="1" destOrd="0" parTransId="{5C03FE6C-FB6E-4957-BF5E-CD5E3C4E73BA}" sibTransId="{A8C50CCA-B4A0-4B09-A546-86AFB2F74E40}"/>
    <dgm:cxn modelId="{6A04AB22-85F1-48D2-97AF-DC3B34CB39DB}" type="presOf" srcId="{5C80E186-4355-4D4A-9D73-61F2168E5E6B}" destId="{34083978-5BA0-40E3-AB18-2F3A89BB9529}" srcOrd="0" destOrd="5" presId="urn:microsoft.com/office/officeart/2005/8/layout/hList1"/>
    <dgm:cxn modelId="{13AA6226-629D-4D13-A069-41612322DAA8}" type="presOf" srcId="{66675F91-51BE-4F1D-839C-53A506E43A4E}" destId="{0045AAE0-9BB3-4F66-A39D-FC0233DDC39E}" srcOrd="0" destOrd="7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31BDAB2D-FEA0-43D4-A2F1-BA9F7D9C8A26}" srcId="{984116C9-7CB8-4743-8FBA-68A8BA0D0389}" destId="{A4108312-EDD5-496A-92B1-90E5FEB630C8}" srcOrd="1" destOrd="0" parTransId="{039DB132-FE21-4D15-B48C-465D32670C18}" sibTransId="{4A85CA73-2399-4FAD-A856-62782E614822}"/>
    <dgm:cxn modelId="{95B6B02E-17C9-418D-B919-99AC59E275C0}" type="presOf" srcId="{11A1D109-5CCD-4360-ADF2-64F75234DED6}" destId="{34083978-5BA0-40E3-AB18-2F3A89BB9529}" srcOrd="0" destOrd="3" presId="urn:microsoft.com/office/officeart/2005/8/layout/hList1"/>
    <dgm:cxn modelId="{12CBF82E-53BE-405C-9FD7-21BA1187ED24}" type="presOf" srcId="{0355BE05-A0F3-4221-BDEF-C5B2A8B96917}" destId="{0045AAE0-9BB3-4F66-A39D-FC0233DDC39E}" srcOrd="0" destOrd="15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D976F736-3877-41E8-803A-4975C77EC3CD}" type="presOf" srcId="{67CBBBC8-39A9-4A53-B16D-95DF95599464}" destId="{0045AAE0-9BB3-4F66-A39D-FC0233DDC39E}" srcOrd="0" destOrd="5" presId="urn:microsoft.com/office/officeart/2005/8/layout/hList1"/>
    <dgm:cxn modelId="{8C6A9437-309D-4690-80BB-E8A91EA1A0B2}" type="presOf" srcId="{01FA1879-C136-4D34-AA04-3149B32932D7}" destId="{11FB7C73-6081-42C7-8E15-28075061167B}" srcOrd="0" destOrd="5" presId="urn:microsoft.com/office/officeart/2005/8/layout/hList1"/>
    <dgm:cxn modelId="{87E00A3E-C2EF-43CA-9F8D-FB4793273104}" srcId="{984116C9-7CB8-4743-8FBA-68A8BA0D0389}" destId="{DCE9F0F3-3F81-454B-AF0B-CE3F619624CA}" srcOrd="6" destOrd="0" parTransId="{FBB01C08-1CA3-4C16-B7EF-72F35D8D3615}" sibTransId="{690F46B7-634C-417F-966A-389129D69A07}"/>
    <dgm:cxn modelId="{A45A533E-BE79-4D39-8D46-B598FB084E6E}" type="presOf" srcId="{8585EFF7-D8E3-4FE6-AA33-BF9E5B74B4E9}" destId="{11FB7C73-6081-42C7-8E15-28075061167B}" srcOrd="0" destOrd="6" presId="urn:microsoft.com/office/officeart/2005/8/layout/hList1"/>
    <dgm:cxn modelId="{F8F2DB3E-4107-4EE2-AF11-2E136F9423B5}" srcId="{4F795D33-588E-4F04-A4A9-549DB1C8E26C}" destId="{E531B18F-E78F-497B-8758-7FA6FD8FEB1B}" srcOrd="1" destOrd="0" parTransId="{46381606-C321-4CEA-A2D3-546D4D7E7B6B}" sibTransId="{5B6876C3-C9BF-4A06-80D3-515E8AC36370}"/>
    <dgm:cxn modelId="{D3D9BA41-9206-47A8-B4A2-0D9316727F4B}" srcId="{984116C9-7CB8-4743-8FBA-68A8BA0D0389}" destId="{9F65A1A5-76FC-4EC3-97AE-8D01557F5BDC}" srcOrd="9" destOrd="0" parTransId="{BBC1BB00-C7EE-4846-A3C2-8AFB574A05C8}" sibTransId="{51BED1D2-A094-4581-8C66-1CDE79EC83D2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DDABFC4C-88D0-4904-A913-34D6A891D1F8}" type="presOf" srcId="{A4108312-EDD5-496A-92B1-90E5FEB630C8}" destId="{0045AAE0-9BB3-4F66-A39D-FC0233DDC39E}" srcOrd="0" destOrd="1" presId="urn:microsoft.com/office/officeart/2005/8/layout/hList1"/>
    <dgm:cxn modelId="{9F452F4D-CA09-460E-A688-B6752B53078F}" srcId="{930452E1-293A-4804-9AD2-E53B94608D56}" destId="{01FA1879-C136-4D34-AA04-3149B32932D7}" srcOrd="5" destOrd="0" parTransId="{743C29CE-3530-49AD-8824-0D5FF86103AE}" sibTransId="{BA0EFDFE-C5D7-4CC8-9834-2DBA56C1CACA}"/>
    <dgm:cxn modelId="{AE384C4F-CB08-4B6E-8E95-2FC9C5EE7B4E}" type="presOf" srcId="{47E10AD0-C773-4775-98F2-1604EF08445F}" destId="{0045AAE0-9BB3-4F66-A39D-FC0233DDC39E}" srcOrd="0" destOrd="14" presId="urn:microsoft.com/office/officeart/2005/8/layout/hList1"/>
    <dgm:cxn modelId="{B1ED774F-F8A1-4464-9136-9DF751305791}" type="presOf" srcId="{C14FF87D-5189-4E26-9C83-DEE54B583C40}" destId="{0045AAE0-9BB3-4F66-A39D-FC0233DDC39E}" srcOrd="0" destOrd="3" presId="urn:microsoft.com/office/officeart/2005/8/layout/hList1"/>
    <dgm:cxn modelId="{4DE9D151-658D-4C88-B49D-ED5A967020E7}" type="presOf" srcId="{60292362-8FFD-4D3C-8EA6-57CD6D69948D}" destId="{0045AAE0-9BB3-4F66-A39D-FC0233DDC39E}" srcOrd="0" destOrd="13" presId="urn:microsoft.com/office/officeart/2005/8/layout/hList1"/>
    <dgm:cxn modelId="{C5842154-002B-498B-8ABF-840ED4EDC559}" type="presOf" srcId="{80E315D8-7C4A-4B07-A0A4-4A2496A59C99}" destId="{11FB7C73-6081-42C7-8E15-28075061167B}" srcOrd="0" destOrd="4" presId="urn:microsoft.com/office/officeart/2005/8/layout/hList1"/>
    <dgm:cxn modelId="{8F0BE455-AA22-4599-A826-13E4F5E3F9F0}" type="presOf" srcId="{15D1AAAD-9158-4A64-BB9C-E4F2A54D2DB5}" destId="{0045AAE0-9BB3-4F66-A39D-FC0233DDC39E}" srcOrd="0" destOrd="8" presId="urn:microsoft.com/office/officeart/2005/8/layout/hList1"/>
    <dgm:cxn modelId="{26C5B258-FEE1-4F4D-89E8-EEB144164D21}" srcId="{984116C9-7CB8-4743-8FBA-68A8BA0D0389}" destId="{0A880245-2C06-4A9B-A2E2-BDB8D5838AB4}" srcOrd="16" destOrd="0" parTransId="{41F72ADF-BDC8-49E5-A6ED-93C134FB0F9B}" sibTransId="{C4DA2D6B-AFBB-4403-B48E-35DD697BF299}"/>
    <dgm:cxn modelId="{3BC5465B-4A88-4C64-BC9C-2BC8F7DADECD}" srcId="{930452E1-293A-4804-9AD2-E53B94608D56}" destId="{5868B106-C449-4CE4-B2D4-5585C52D335D}" srcOrd="7" destOrd="0" parTransId="{D6DEE92F-9A4E-4C4A-945C-59721F872882}" sibTransId="{F7ECAAB4-3970-4AF1-9190-851647AC0465}"/>
    <dgm:cxn modelId="{0BD9C65B-197C-4FA7-B8AC-5ECB1B3F1CB0}" type="presOf" srcId="{D933949F-38A6-46F0-ACE1-243C3F9927E6}" destId="{0045AAE0-9BB3-4F66-A39D-FC0233DDC39E}" srcOrd="0" destOrd="12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8150135F-6EC9-40E0-89D4-25C9AC8EC79C}" type="presOf" srcId="{61DF317F-8482-4CF5-9A77-C0601238DEC1}" destId="{0045AAE0-9BB3-4F66-A39D-FC0233DDC39E}" srcOrd="0" destOrd="17" presId="urn:microsoft.com/office/officeart/2005/8/layout/hList1"/>
    <dgm:cxn modelId="{38DF7760-8BB3-453E-90E6-169B1D3553A3}" srcId="{930452E1-293A-4804-9AD2-E53B94608D56}" destId="{80E315D8-7C4A-4B07-A0A4-4A2496A59C99}" srcOrd="4" destOrd="0" parTransId="{EA5C2F2A-5E16-4B80-8C39-849395347DE1}" sibTransId="{CD1851D5-2147-440B-B8D5-F515D96748A8}"/>
    <dgm:cxn modelId="{3277F764-7A49-4D29-AAC9-92A14D5A0E33}" srcId="{984116C9-7CB8-4743-8FBA-68A8BA0D0389}" destId="{DC6B2C25-0C65-4E2E-B52B-DAD209FA6866}" srcOrd="2" destOrd="0" parTransId="{088C550E-35BE-4779-9000-5ED1BDA2E7A4}" sibTransId="{76C171F3-ECA7-4948-9C75-0465D5EF7824}"/>
    <dgm:cxn modelId="{B9631D6A-CC36-46C2-B829-C1AC87347306}" type="presOf" srcId="{C5002F6A-E606-4D34-A1DC-A6C560A70645}" destId="{34083978-5BA0-40E3-AB18-2F3A89BB9529}" srcOrd="0" destOrd="6" presId="urn:microsoft.com/office/officeart/2005/8/layout/hList1"/>
    <dgm:cxn modelId="{83BDAF6A-36A3-441C-9826-662AE08EAF03}" srcId="{984116C9-7CB8-4743-8FBA-68A8BA0D0389}" destId="{47E10AD0-C773-4775-98F2-1604EF08445F}" srcOrd="14" destOrd="0" parTransId="{F25CCED4-377B-4A15-9165-8FA52F2C6238}" sibTransId="{0A9CB49A-807E-4129-9319-83E86321A4E0}"/>
    <dgm:cxn modelId="{F31A116B-FD18-41B7-AF1B-BFDC2B3ACA21}" type="presOf" srcId="{91388DE7-FB54-4AFA-B9E8-E17DC1AA7F60}" destId="{0045AAE0-9BB3-4F66-A39D-FC0233DDC39E}" srcOrd="0" destOrd="0" presId="urn:microsoft.com/office/officeart/2005/8/layout/hList1"/>
    <dgm:cxn modelId="{26380876-9314-45D2-B996-F681483A0D17}" type="presOf" srcId="{7BF23D36-AF8D-4903-82E7-ECBE6E242088}" destId="{11FB7C73-6081-42C7-8E15-28075061167B}" srcOrd="0" destOrd="1" presId="urn:microsoft.com/office/officeart/2005/8/layout/hList1"/>
    <dgm:cxn modelId="{9C93A276-0B3A-42AD-89D4-444ABD63DAF9}" type="presOf" srcId="{EC2962DC-FB59-4753-9767-D7D3899E1C0D}" destId="{11FB7C73-6081-42C7-8E15-28075061167B}" srcOrd="0" destOrd="9" presId="urn:microsoft.com/office/officeart/2005/8/layout/hList1"/>
    <dgm:cxn modelId="{7993F577-7F86-4405-889E-077108516884}" srcId="{930452E1-293A-4804-9AD2-E53B94608D56}" destId="{EC2962DC-FB59-4753-9767-D7D3899E1C0D}" srcOrd="9" destOrd="0" parTransId="{C9AC48CF-44D3-4970-A585-23E3FC764125}" sibTransId="{78655448-4D08-4E60-ADB8-430E217CBC4B}"/>
    <dgm:cxn modelId="{CF149F7B-C663-4D59-9D5B-BF47422B6636}" srcId="{984116C9-7CB8-4743-8FBA-68A8BA0D0389}" destId="{15D1AAAD-9158-4A64-BB9C-E4F2A54D2DB5}" srcOrd="8" destOrd="0" parTransId="{F37719FB-81F9-4F89-9E54-FEF50E1A5D5A}" sibTransId="{4BF6C3D5-CD3F-496B-A175-ECF835106EDE}"/>
    <dgm:cxn modelId="{F8D3927C-9F82-46B4-9F12-01B396503DD6}" type="presOf" srcId="{E80CC82F-0D24-455C-A76B-5E6987B2E1FF}" destId="{0045AAE0-9BB3-4F66-A39D-FC0233DDC39E}" srcOrd="0" destOrd="4" presId="urn:microsoft.com/office/officeart/2005/8/layout/hList1"/>
    <dgm:cxn modelId="{02870B80-34AD-4E3A-9FCC-631E1A964684}" type="presOf" srcId="{324694F6-70B5-4DFB-B5CF-726AD5943764}" destId="{11FB7C73-6081-42C7-8E15-28075061167B}" srcOrd="0" destOrd="8" presId="urn:microsoft.com/office/officeart/2005/8/layout/hList1"/>
    <dgm:cxn modelId="{D95A8A81-CB43-46CD-A311-3E2984442BC5}" srcId="{930452E1-293A-4804-9AD2-E53B94608D56}" destId="{D8526044-F93D-4D4F-8BD1-1B4FC8451D44}" srcOrd="3" destOrd="0" parTransId="{BFCE8B27-74E5-4E9B-9319-C75D7498E08F}" sibTransId="{B4E7AA06-100C-4D22-99CC-8BC390A42278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1CA0CB8F-ACEF-4062-9F50-43293F04C25C}" srcId="{4F795D33-588E-4F04-A4A9-549DB1C8E26C}" destId="{5C80E186-4355-4D4A-9D73-61F2168E5E6B}" srcOrd="5" destOrd="0" parTransId="{BFC2DC9E-D082-4DC5-B220-161604397679}" sibTransId="{0DB7610C-0885-4DAA-A07E-3F5A581E6EE7}"/>
    <dgm:cxn modelId="{7194C293-612C-417A-AA65-04D7BEDA1FC4}" srcId="{930452E1-293A-4804-9AD2-E53B94608D56}" destId="{A45F6070-DF0E-4959-9D8F-4AE7A0A7FA43}" srcOrd="2" destOrd="0" parTransId="{CE51CB79-C65D-42B2-BE3E-AF6BD3C4D616}" sibTransId="{7D98C6C7-6B58-498B-8A3A-0FA37D44D584}"/>
    <dgm:cxn modelId="{4D52B694-9867-4BB0-AF68-041B0085C583}" srcId="{984116C9-7CB8-4743-8FBA-68A8BA0D0389}" destId="{0355BE05-A0F3-4221-BDEF-C5B2A8B96917}" srcOrd="15" destOrd="0" parTransId="{CDBDD2C1-ADF5-4A21-8246-2F888E9765AB}" sibTransId="{D49E273D-4DFC-4A11-B87D-259E694766D1}"/>
    <dgm:cxn modelId="{D20BBD99-E38F-4E1C-A5FC-B39C0E74A6B5}" type="presOf" srcId="{5868B106-C449-4CE4-B2D4-5585C52D335D}" destId="{11FB7C73-6081-42C7-8E15-28075061167B}" srcOrd="0" destOrd="7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630F9BAD-FB2D-431F-91BA-A447B52BBA3E}" srcId="{4F795D33-588E-4F04-A4A9-549DB1C8E26C}" destId="{AE962648-F0E4-4407-8664-81CCDDAA6B9B}" srcOrd="4" destOrd="0" parTransId="{B3FFCA87-E43D-4BFE-A66A-A78E75DD5B7C}" sibTransId="{72670D7C-5AB5-4CFA-A91A-78262CB6AAD4}"/>
    <dgm:cxn modelId="{8A537DAF-1BF7-4FCA-BE99-B8E1A4D819A1}" srcId="{4F795D33-588E-4F04-A4A9-549DB1C8E26C}" destId="{BE185F39-0B62-4F3D-825C-15CB15F31349}" srcOrd="2" destOrd="0" parTransId="{F9B8A736-A7DB-4AC3-9D70-537786388AE5}" sibTransId="{DEF49B18-7270-4277-BCFE-4D70244AF32C}"/>
    <dgm:cxn modelId="{E73812B2-C7B2-4297-B62C-CDC976174101}" type="presOf" srcId="{D8526044-F93D-4D4F-8BD1-1B4FC8451D44}" destId="{11FB7C73-6081-42C7-8E15-28075061167B}" srcOrd="0" destOrd="3" presId="urn:microsoft.com/office/officeart/2005/8/layout/hList1"/>
    <dgm:cxn modelId="{F754C5B5-FA1E-46D6-AEA2-85D16D1E3571}" type="presOf" srcId="{BE185F39-0B62-4F3D-825C-15CB15F31349}" destId="{34083978-5BA0-40E3-AB18-2F3A89BB9529}" srcOrd="0" destOrd="2" presId="urn:microsoft.com/office/officeart/2005/8/layout/hList1"/>
    <dgm:cxn modelId="{441F02B6-2B37-4DA0-A581-D4EA71151D3B}" type="presOf" srcId="{A45F6070-DF0E-4959-9D8F-4AE7A0A7FA43}" destId="{11FB7C73-6081-42C7-8E15-28075061167B}" srcOrd="0" destOrd="2" presId="urn:microsoft.com/office/officeart/2005/8/layout/hList1"/>
    <dgm:cxn modelId="{89F37EBB-D114-4C08-A47D-D7597764DFD3}" type="presOf" srcId="{E531B18F-E78F-497B-8758-7FA6FD8FEB1B}" destId="{34083978-5BA0-40E3-AB18-2F3A89BB9529}" srcOrd="0" destOrd="1" presId="urn:microsoft.com/office/officeart/2005/8/layout/hList1"/>
    <dgm:cxn modelId="{CCC0A5BB-C72A-44BE-AD8A-8A0D18ACCC7F}" srcId="{984116C9-7CB8-4743-8FBA-68A8BA0D0389}" destId="{67CBBBC8-39A9-4A53-B16D-95DF95599464}" srcOrd="5" destOrd="0" parTransId="{4D55B317-0D05-42E2-8DA1-3C55328E7D2B}" sibTransId="{784C18B4-CC76-4E28-8534-B6910498AC53}"/>
    <dgm:cxn modelId="{ADDC2ABE-4283-4659-92E6-593E37B6B88D}" srcId="{930452E1-293A-4804-9AD2-E53B94608D56}" destId="{8585EFF7-D8E3-4FE6-AA33-BF9E5B74B4E9}" srcOrd="6" destOrd="0" parTransId="{C18EABAC-BF29-4BA9-B3F9-D47B14B52328}" sibTransId="{DEFBA6EF-A11E-4EE2-8AFE-882A835CD352}"/>
    <dgm:cxn modelId="{97F1D6BE-31CE-4975-A5C5-E4CD81EE6535}" type="presOf" srcId="{B2FBC07B-1D34-4C73-B8CE-B5D1C6E0C8BA}" destId="{0045AAE0-9BB3-4F66-A39D-FC0233DDC39E}" srcOrd="0" destOrd="10" presId="urn:microsoft.com/office/officeart/2005/8/layout/hList1"/>
    <dgm:cxn modelId="{9F30ADC3-28D0-413B-B53E-798C4EE5DE3B}" srcId="{930452E1-293A-4804-9AD2-E53B94608D56}" destId="{324694F6-70B5-4DFB-B5CF-726AD5943764}" srcOrd="8" destOrd="0" parTransId="{977AB77C-3037-4BD9-BD61-B90AB80AEF75}" sibTransId="{D83312AE-F015-4DC9-B1BB-C2A85DA2532F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C83FEC6-2D3B-40A7-9AB8-0A5C06C2497A}" srcId="{984116C9-7CB8-4743-8FBA-68A8BA0D0389}" destId="{61DF317F-8482-4CF5-9A77-C0601238DEC1}" srcOrd="17" destOrd="0" parTransId="{FF32D0F5-5057-4736-BD59-345024333E02}" sibTransId="{D41E0D50-750D-4E99-A174-72A9DC2F0E38}"/>
    <dgm:cxn modelId="{A01BBCCA-7300-4FCA-84AC-E9AFD45E3919}" type="presOf" srcId="{B5259155-21C6-415E-B70B-EA10A4B57BF8}" destId="{0045AAE0-9BB3-4F66-A39D-FC0233DDC39E}" srcOrd="0" destOrd="11" presId="urn:microsoft.com/office/officeart/2005/8/layout/hList1"/>
    <dgm:cxn modelId="{3CB43ED1-B6BC-405E-860F-785FDA6DCB51}" type="presOf" srcId="{DE98FBA0-1E31-4A09-A67B-6D51F07138B3}" destId="{11FB7C73-6081-42C7-8E15-28075061167B}" srcOrd="0" destOrd="10" presId="urn:microsoft.com/office/officeart/2005/8/layout/hList1"/>
    <dgm:cxn modelId="{6F67CCD1-B098-4C94-A2AF-3C784BC8B2E2}" srcId="{984116C9-7CB8-4743-8FBA-68A8BA0D0389}" destId="{B2FBC07B-1D34-4C73-B8CE-B5D1C6E0C8BA}" srcOrd="10" destOrd="0" parTransId="{BE71A336-3D61-42CB-9460-B309E23C0F7D}" sibTransId="{3A6F2541-EF9D-4DD7-A927-1CD75B03B208}"/>
    <dgm:cxn modelId="{060286D3-F491-4F4E-AA57-BE46D6F1F6F7}" type="presOf" srcId="{AE962648-F0E4-4407-8664-81CCDDAA6B9B}" destId="{34083978-5BA0-40E3-AB18-2F3A89BB9529}" srcOrd="0" destOrd="4" presId="urn:microsoft.com/office/officeart/2005/8/layout/hList1"/>
    <dgm:cxn modelId="{786B03D7-1EB4-45E7-BBB9-252C6747FA41}" type="presOf" srcId="{DCE9F0F3-3F81-454B-AF0B-CE3F619624CA}" destId="{0045AAE0-9BB3-4F66-A39D-FC0233DDC39E}" srcOrd="0" destOrd="6" presId="urn:microsoft.com/office/officeart/2005/8/layout/hList1"/>
    <dgm:cxn modelId="{9CA887E0-04E5-4005-9AD7-550B3E05F5A1}" srcId="{4F795D33-588E-4F04-A4A9-549DB1C8E26C}" destId="{11A1D109-5CCD-4360-ADF2-64F75234DED6}" srcOrd="3" destOrd="0" parTransId="{3F0CDD6D-F90D-45D3-8B07-E996C446EB78}" sibTransId="{EC4591F7-EFDD-4D04-8E83-91A982048DF0}"/>
    <dgm:cxn modelId="{C0146CE5-74C0-402A-B7E9-6B1B7D2B305A}" type="presOf" srcId="{9F65A1A5-76FC-4EC3-97AE-8D01557F5BDC}" destId="{0045AAE0-9BB3-4F66-A39D-FC0233DDC39E}" srcOrd="0" destOrd="9" presId="urn:microsoft.com/office/officeart/2005/8/layout/hList1"/>
    <dgm:cxn modelId="{99EFA6EB-EF64-472F-9AFF-6B420D2B51A1}" srcId="{4F795D33-588E-4F04-A4A9-549DB1C8E26C}" destId="{C5002F6A-E606-4D34-A1DC-A6C560A70645}" srcOrd="6" destOrd="0" parTransId="{1248BC8A-13B9-4F30-872A-F31F2FE2CB8D}" sibTransId="{F30054E3-2E41-4A63-90C6-7D7B2827F88C}"/>
    <dgm:cxn modelId="{6F0C8BED-C394-4C6A-80CF-0D7624D30C15}" srcId="{930452E1-293A-4804-9AD2-E53B94608D56}" destId="{DE98FBA0-1E31-4A09-A67B-6D51F07138B3}" srcOrd="10" destOrd="0" parTransId="{9D161AD6-25F9-4131-A311-0CC948D7DAF2}" sibTransId="{0693E7E2-D14B-4FC3-9A8F-E467A8A9820F}"/>
    <dgm:cxn modelId="{008FAEF0-FB3F-482D-9097-4BE9D4A0D691}" srcId="{984116C9-7CB8-4743-8FBA-68A8BA0D0389}" destId="{B5259155-21C6-415E-B70B-EA10A4B57BF8}" srcOrd="11" destOrd="0" parTransId="{315FE0B1-EE3D-4A55-B8DA-D45F2A93A126}" sibTransId="{CE8246EF-C171-49B9-BEDD-6D8F665B4EDE}"/>
    <dgm:cxn modelId="{F230B8F2-9F3A-4EB7-9C43-757994CFCF8F}" type="presOf" srcId="{0A880245-2C06-4A9B-A2E2-BDB8D5838AB4}" destId="{0045AAE0-9BB3-4F66-A39D-FC0233DDC39E}" srcOrd="0" destOrd="16" presId="urn:microsoft.com/office/officeart/2005/8/layout/hList1"/>
    <dgm:cxn modelId="{89F2F5F9-19E0-46D7-92A9-09312F483D93}" srcId="{984116C9-7CB8-4743-8FBA-68A8BA0D0389}" destId="{60292362-8FFD-4D3C-8EA6-57CD6D69948D}" srcOrd="13" destOrd="0" parTransId="{5C492C08-ABF2-4C1D-9422-DCB2702654BD}" sibTransId="{F58D2C15-7C28-4B22-A006-B9ACC3BBAC8A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86324EFB-3995-4970-9A4F-ABAD93A9E49C}" srcId="{984116C9-7CB8-4743-8FBA-68A8BA0D0389}" destId="{66675F91-51BE-4F1D-839C-53A506E43A4E}" srcOrd="7" destOrd="0" parTransId="{9A78E75B-1D3F-49F4-A2EA-8FC39EF1A7A8}" sibTransId="{47E7C701-0DD0-4BD4-BDAA-BAC01D1FCB85}"/>
    <dgm:cxn modelId="{480587FD-F176-44AB-ACF5-806237A575B1}" srcId="{984116C9-7CB8-4743-8FBA-68A8BA0D0389}" destId="{C14FF87D-5189-4E26-9C83-DEE54B583C40}" srcOrd="3" destOrd="0" parTransId="{0B3C5AB9-3809-4372-BCCB-DE4C519C7356}" sibTransId="{ED154260-1849-4340-B886-4C9B1A50A75F}"/>
    <dgm:cxn modelId="{A3FAEBFD-9E57-4F35-8F74-235EC88AFB48}" type="presOf" srcId="{DC6B2C25-0C65-4E2E-B52B-DAD209FA6866}" destId="{0045AAE0-9BB3-4F66-A39D-FC0233DDC39E}" srcOrd="0" destOrd="2" presId="urn:microsoft.com/office/officeart/2005/8/layout/hList1"/>
    <dgm:cxn modelId="{FA24D2FF-95B4-4EAA-90E7-742BE3044704}" type="presOf" srcId="{B80C5708-3279-4ACF-8DF7-BE21C804B79E}" destId="{11FB7C73-6081-42C7-8E15-28075061167B}" srcOrd="0" destOrd="11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29720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Farmworkers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Fast Food and Counter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Hairdressers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Substitute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725374"/>
        <a:ext cx="2515341" cy="4348080"/>
      </dsp:txXfrm>
    </dsp:sp>
    <dsp:sp modelId="{1A385492-E76F-4B22-9064-58D648E04DA7}">
      <dsp:nvSpPr>
        <dsp:cNvPr id="0" name=""/>
        <dsp:cNvSpPr/>
      </dsp:nvSpPr>
      <dsp:spPr>
        <a:xfrm>
          <a:off x="287006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29720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Restaurant Cooks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Light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Medical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Nursing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725374"/>
        <a:ext cx="2515341" cy="4348080"/>
      </dsp:txXfrm>
    </dsp:sp>
    <dsp:sp modelId="{528B556C-5429-4133-8BB3-15AEA9F447C7}">
      <dsp:nvSpPr>
        <dsp:cNvPr id="0" name=""/>
        <dsp:cNvSpPr/>
      </dsp:nvSpPr>
      <dsp:spPr>
        <a:xfrm>
          <a:off x="5737558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29720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Bus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Dental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Painters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Roofers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Tellers</a:t>
          </a:r>
          <a:endParaRPr lang="en-US" sz="1200" kern="1200" dirty="0">
            <a:latin typeface="Tw Cen MT" panose="020B0602020104020603" pitchFamily="34" charset="0"/>
          </a:endParaRPr>
        </a:p>
      </dsp:txBody>
      <dsp:txXfrm>
        <a:off x="5737558" y="725374"/>
        <a:ext cx="2515341" cy="434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0.88686</cdr:x>
      <cdr:y>0.04925</cdr:y>
    </cdr:from>
    <cdr:to>
      <cdr:x>0.98548</cdr:x>
      <cdr:y>0.13324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194" y="228327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0.88785</cdr:x>
      <cdr:y>0.54074</cdr:y>
    </cdr:from>
    <cdr:to>
      <cdr:x>0.98647</cdr:x>
      <cdr:y>0.62472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28826" y="2506871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207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133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64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605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35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1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Tw Cen MT" panose="020B0602020104020603" pitchFamily="34" charset="0"/>
              </a:rPr>
              <a:t>Hernando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DC2393-699F-6358-A969-844AB5B07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A8C6628-3A19-E561-2CC8-3C1F801FCF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6152FDD-36D5-114D-8852-91772F174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978630"/>
              </p:ext>
            </p:extLst>
          </p:nvPr>
        </p:nvGraphicFramePr>
        <p:xfrm>
          <a:off x="513708" y="1006084"/>
          <a:ext cx="8193850" cy="50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Hernando County’s single family market has consistently been more affordable than the state as a whole. Median prices at both the county and state level are back to their mid-2000s peak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95863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030610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Hernando County &amp; Florida, 2003-2023 (2023 $)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43127" y="2416733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Hernando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3127" y="1547715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3AF28920-76AD-0CF6-A966-BE41529C956C}"/>
              </a:ext>
            </a:extLst>
          </p:cNvPr>
          <p:cNvSpPr txBox="1"/>
          <p:nvPr/>
        </p:nvSpPr>
        <p:spPr>
          <a:xfrm>
            <a:off x="1348458" y="4176419"/>
            <a:ext cx="1534001" cy="1349146"/>
          </a:xfrm>
          <a:prstGeom prst="rect">
            <a:avLst/>
          </a:prstGeom>
          <a:solidFill>
            <a:schemeClr val="bg1">
              <a:alpha val="69336"/>
            </a:schemeClr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Hernando</a:t>
            </a:r>
            <a:r>
              <a:rPr lang="en-US" sz="1200" baseline="0" dirty="0">
                <a:solidFill>
                  <a:srgbClr val="000000"/>
                </a:solidFill>
                <a:latin typeface="Tw Cen MT" panose="020B0602020104020603" pitchFamily="34" charset="0"/>
              </a:rPr>
              <a:t> County</a:t>
            </a:r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 median home price peaked at $308,000 (2023 $) in 2006, compared</a:t>
            </a:r>
            <a:r>
              <a:rPr lang="en-US" sz="1200" baseline="0" dirty="0">
                <a:solidFill>
                  <a:srgbClr val="000000"/>
                </a:solidFill>
                <a:latin typeface="Tw Cen MT" panose="020B0602020104020603" pitchFamily="34" charset="0"/>
              </a:rPr>
              <a:t> to $376,000 statewide</a:t>
            </a:r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985B9-8519-E9FB-4C8E-6BD4CEACA1AF}"/>
              </a:ext>
            </a:extLst>
          </p:cNvPr>
          <p:cNvSpPr txBox="1"/>
          <p:nvPr/>
        </p:nvSpPr>
        <p:spPr>
          <a:xfrm>
            <a:off x="3439123" y="4610887"/>
            <a:ext cx="1696761" cy="762522"/>
          </a:xfrm>
          <a:prstGeom prst="rect">
            <a:avLst/>
          </a:prstGeom>
          <a:solidFill>
            <a:schemeClr val="bg1">
              <a:alpha val="70432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>
                <a:solidFill>
                  <a:srgbClr val="000000"/>
                </a:solidFill>
                <a:latin typeface="Tw Cen MT" panose="020B0602020104020603" pitchFamily="34" charset="0"/>
              </a:rPr>
              <a:t>The county median home price fell sharply during the recession, reaching a low point of $124,000.</a:t>
            </a:r>
            <a:endParaRPr lang="en-US" sz="12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5F0118E-FAD8-5DCA-C868-3F1960BC52DB}"/>
              </a:ext>
            </a:extLst>
          </p:cNvPr>
          <p:cNvSpPr txBox="1"/>
          <p:nvPr/>
        </p:nvSpPr>
        <p:spPr>
          <a:xfrm>
            <a:off x="6261542" y="3863910"/>
            <a:ext cx="1881585" cy="1097645"/>
          </a:xfrm>
          <a:prstGeom prst="rect">
            <a:avLst/>
          </a:prstGeom>
          <a:solidFill>
            <a:schemeClr val="bg1">
              <a:alpha val="6995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>
                <a:solidFill>
                  <a:srgbClr val="000000"/>
                </a:solidFill>
                <a:latin typeface="Tw Cen MT" panose="020B0602020104020603" pitchFamily="34" charset="0"/>
              </a:rPr>
              <a:t>The county median price is back to its mid-2000s peak level (Hernando County median $310,000 in Q1-2 2023, compared to $400,000 statewide).</a:t>
            </a:r>
            <a:endParaRPr lang="en-US" sz="12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Hernando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6687" y="1219200"/>
          <a:ext cx="8213237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6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89658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48965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$33,450-$47,750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$16-$23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$12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$895-$1,241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$53,520-$76,400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$26-$37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$15-$19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$1,433-$1,987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$80,280-$114,600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$39-$55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</a:rPr>
                        <a:t>$22-$28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3E3E3E"/>
                          </a:solidFill>
                          <a:effectLst/>
                          <a:latin typeface="Tw Cen MT" panose="020B0602020104020603" pitchFamily="34" charset="77"/>
                        </a:rPr>
                        <a:t>$2,149-$2,980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78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Hernando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Shimberg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Center tabulation of U.S. Census Bureau, 2022 American Community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Note: Red/Underlined numbers indicate values that are not statistically significant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Hernando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Hernando County housing wage: $31.90/hour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$1,659/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Hernando County, 2023: $22.01/hour. A full-time, year-round worker with this wage can afford $1,145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Tampa-St. Petersburg-Clearwater MSA.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Hernando County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2F716C-DA0D-4C89-8BB4-C634858A9045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04B4CF5-7FD1-BDA9-D690-04DE11B5FDEC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616546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Eviction filings now exceed pre-pandemic levels, while foreclosure filing levels have been volatile.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39675</TotalTime>
  <Words>837</Words>
  <Application>Microsoft Macintosh PowerPoint</Application>
  <PresentationFormat>On-screen Show (4:3)</PresentationFormat>
  <Paragraphs>121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PowerPoint Presentation</vt:lpstr>
      <vt:lpstr>Hernando County’s single family market has consistently been more affordable than the state as a whole. Median prices at both the county and state level are back to their mid-2000s peak levels.</vt:lpstr>
      <vt:lpstr>Affordable Housing Terminology</vt:lpstr>
      <vt:lpstr>Example: 2024 Hernando County Income (% AMI) and Housing Cost Limits</vt:lpstr>
      <vt:lpstr>Very low-income homeowners make up the largest group of cost-burdened households in Hernando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219</cp:revision>
  <dcterms:created xsi:type="dcterms:W3CDTF">2021-07-20T20:40:42Z</dcterms:created>
  <dcterms:modified xsi:type="dcterms:W3CDTF">2024-06-28T20:21:46Z</dcterms:modified>
</cp:coreProperties>
</file>