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  <p:sldMasterId id="2147483725" r:id="rId5"/>
  </p:sldMasterIdLst>
  <p:notesMasterIdLst>
    <p:notesMasterId r:id="rId16"/>
  </p:notesMasterIdLst>
  <p:sldIdLst>
    <p:sldId id="257" r:id="rId6"/>
    <p:sldId id="289" r:id="rId7"/>
    <p:sldId id="285" r:id="rId8"/>
    <p:sldId id="294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'Indian River'!$D$12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'Indian River'!$C$13:$C$33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'Indian River'!$D$13:$D$33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80D-4E99-93D6-96B7106AD4E5}"/>
            </c:ext>
          </c:extLst>
        </c:ser>
        <c:ser>
          <c:idx val="0"/>
          <c:order val="1"/>
          <c:tx>
            <c:strRef>
              <c:f>'Indian River'!$E$12</c:f>
              <c:strCache>
                <c:ptCount val="1"/>
                <c:pt idx="0">
                  <c:v>Indian River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'Indian River'!$C$13:$C$33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'Indian River'!$E$13:$E$33</c:f>
              <c:numCache>
                <c:formatCode>"$"#,##0</c:formatCode>
                <c:ptCount val="21"/>
                <c:pt idx="0">
                  <c:v>234582.88041000001</c:v>
                </c:pt>
                <c:pt idx="1">
                  <c:v>274357.80833999999</c:v>
                </c:pt>
                <c:pt idx="2">
                  <c:v>333453.66112</c:v>
                </c:pt>
                <c:pt idx="3">
                  <c:v>353082.83737000002</c:v>
                </c:pt>
                <c:pt idx="4">
                  <c:v>336068.49969999999</c:v>
                </c:pt>
                <c:pt idx="5">
                  <c:v>260271.71387000001</c:v>
                </c:pt>
                <c:pt idx="6">
                  <c:v>238648.48483</c:v>
                </c:pt>
                <c:pt idx="7">
                  <c:v>211724.46119999999</c:v>
                </c:pt>
                <c:pt idx="8">
                  <c:v>206332.94794000001</c:v>
                </c:pt>
                <c:pt idx="9">
                  <c:v>201185.75782999999</c:v>
                </c:pt>
                <c:pt idx="10">
                  <c:v>221000</c:v>
                </c:pt>
                <c:pt idx="11">
                  <c:v>239299.95767</c:v>
                </c:pt>
                <c:pt idx="12">
                  <c:v>255611.8144</c:v>
                </c:pt>
                <c:pt idx="13">
                  <c:v>264911.2916</c:v>
                </c:pt>
                <c:pt idx="14">
                  <c:v>290418.19656000001</c:v>
                </c:pt>
                <c:pt idx="15">
                  <c:v>294335.32462000003</c:v>
                </c:pt>
                <c:pt idx="16">
                  <c:v>296621.66603000002</c:v>
                </c:pt>
                <c:pt idx="17">
                  <c:v>314838.09899999999</c:v>
                </c:pt>
                <c:pt idx="18">
                  <c:v>354650.07376</c:v>
                </c:pt>
                <c:pt idx="19">
                  <c:v>387033.13965999999</c:v>
                </c:pt>
                <c:pt idx="20">
                  <c:v>390000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580D-4E99-93D6-96B7106AD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7.7648851383028378E-2"/>
                  <c:y val="-0.15849989254244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6D-4ABD-B83A-ADAB341D8CD7}"/>
                </c:ext>
              </c:extLst>
            </c:dLbl>
            <c:dLbl>
              <c:idx val="7"/>
              <c:layout>
                <c:manualLayout>
                  <c:x val="7.0323488045006918E-2"/>
                  <c:y val="-5.3728777133032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6D-4ABD-B83A-ADAB341D8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6641</c:v>
                </c:pt>
                <c:pt idx="1">
                  <c:v>2990</c:v>
                </c:pt>
                <c:pt idx="2">
                  <c:v>2520</c:v>
                </c:pt>
                <c:pt idx="3">
                  <c:v>1684</c:v>
                </c:pt>
                <c:pt idx="4">
                  <c:v>3389</c:v>
                </c:pt>
                <c:pt idx="5">
                  <c:v>2351</c:v>
                </c:pt>
                <c:pt idx="6">
                  <c:v>401</c:v>
                </c:pt>
                <c:pt idx="7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D-4ABD-B83A-ADAB341D8CD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3673</c:v>
                </c:pt>
                <c:pt idx="1">
                  <c:v>4676</c:v>
                </c:pt>
                <c:pt idx="2">
                  <c:v>9595</c:v>
                </c:pt>
                <c:pt idx="3">
                  <c:v>26214</c:v>
                </c:pt>
                <c:pt idx="4">
                  <c:v>1006</c:v>
                </c:pt>
                <c:pt idx="5">
                  <c:v>1212</c:v>
                </c:pt>
                <c:pt idx="6">
                  <c:v>2651</c:v>
                </c:pt>
                <c:pt idx="7">
                  <c:v>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D-4ABD-B83A-ADAB341D8C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'Indian River'!$A$5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'Indian River'!$B$3:$U$4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'Indian River'!$B$5:$U$5</c:f>
              <c:numCache>
                <c:formatCode>_(* #,##0_);_(* \(#,##0\);_(* "-"??_);_(@_)</c:formatCode>
                <c:ptCount val="20"/>
                <c:pt idx="0">
                  <c:v>146</c:v>
                </c:pt>
                <c:pt idx="1">
                  <c:v>123</c:v>
                </c:pt>
                <c:pt idx="2">
                  <c:v>139</c:v>
                </c:pt>
                <c:pt idx="3">
                  <c:v>106</c:v>
                </c:pt>
                <c:pt idx="4">
                  <c:v>92</c:v>
                </c:pt>
                <c:pt idx="5">
                  <c:v>25</c:v>
                </c:pt>
                <c:pt idx="6">
                  <c:v>83</c:v>
                </c:pt>
                <c:pt idx="7">
                  <c:v>99</c:v>
                </c:pt>
                <c:pt idx="8">
                  <c:v>96</c:v>
                </c:pt>
                <c:pt idx="9">
                  <c:v>81</c:v>
                </c:pt>
                <c:pt idx="10">
                  <c:v>113</c:v>
                </c:pt>
                <c:pt idx="11">
                  <c:v>88</c:v>
                </c:pt>
                <c:pt idx="12">
                  <c:v>88</c:v>
                </c:pt>
                <c:pt idx="13">
                  <c:v>135</c:v>
                </c:pt>
                <c:pt idx="14">
                  <c:v>115</c:v>
                </c:pt>
                <c:pt idx="15">
                  <c:v>119</c:v>
                </c:pt>
                <c:pt idx="16">
                  <c:v>92</c:v>
                </c:pt>
                <c:pt idx="17">
                  <c:v>94</c:v>
                </c:pt>
                <c:pt idx="18">
                  <c:v>13</c:v>
                </c:pt>
                <c:pt idx="19">
                  <c:v>109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76-4307-8D13-34FD2D156607}"/>
            </c:ext>
          </c:extLst>
        </c:ser>
        <c:ser>
          <c:idx val="1"/>
          <c:order val="1"/>
          <c:tx>
            <c:strRef>
              <c:f>'Indian River'!$A$6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'Indian River'!$B$3:$U$4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'Indian River'!$B$6:$U$6</c:f>
              <c:numCache>
                <c:formatCode>_(* #,##0_);_(* \(#,##0\);_(* "-"??_);_(@_)</c:formatCode>
                <c:ptCount val="20"/>
                <c:pt idx="0">
                  <c:v>64</c:v>
                </c:pt>
                <c:pt idx="1">
                  <c:v>62</c:v>
                </c:pt>
                <c:pt idx="2">
                  <c:v>58</c:v>
                </c:pt>
                <c:pt idx="3">
                  <c:v>39</c:v>
                </c:pt>
                <c:pt idx="4">
                  <c:v>57</c:v>
                </c:pt>
                <c:pt idx="5">
                  <c:v>7</c:v>
                </c:pt>
                <c:pt idx="6">
                  <c:v>14</c:v>
                </c:pt>
                <c:pt idx="7">
                  <c:v>20</c:v>
                </c:pt>
                <c:pt idx="8">
                  <c:v>20</c:v>
                </c:pt>
                <c:pt idx="9">
                  <c:v>14</c:v>
                </c:pt>
                <c:pt idx="10">
                  <c:v>25</c:v>
                </c:pt>
                <c:pt idx="11">
                  <c:v>23</c:v>
                </c:pt>
                <c:pt idx="12">
                  <c:v>32</c:v>
                </c:pt>
                <c:pt idx="13">
                  <c:v>53</c:v>
                </c:pt>
                <c:pt idx="14">
                  <c:v>57</c:v>
                </c:pt>
                <c:pt idx="15">
                  <c:v>58</c:v>
                </c:pt>
                <c:pt idx="16">
                  <c:v>53</c:v>
                </c:pt>
                <c:pt idx="17">
                  <c:v>51</c:v>
                </c:pt>
                <c:pt idx="18">
                  <c:v>37</c:v>
                </c:pt>
                <c:pt idx="19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76-4307-8D13-34FD2D156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388DE7-FB54-4AFA-B9E8-E17DC1AA7F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C0064E85-CFCF-4D78-A142-4B6E0B7BC855}" type="par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4C8AA0-31A9-4E89-AB2D-A470A1358BAF}" type="sibTrans" cxnId="{1BACDB1A-1D7D-4A8A-850E-FFE4BDD6FE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62AE29-567E-4BB5-B892-C80151B097D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5796FFA9-1966-451A-B92F-17559DCF49DD}" type="parTrans" cxnId="{CCCDC63E-367A-472F-A4DB-52CC28DCBA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A028D7-2E02-4C71-BE29-243940D9C6F5}" type="sibTrans" cxnId="{CCCDC63E-367A-472F-A4DB-52CC28DCBA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6D393C0-668E-425B-8A41-F3911218F32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9FA89D81-FC07-47EE-B2B2-D8B11D00AFF4}" type="parTrans" cxnId="{B996AA18-4D34-4EB2-A8A8-B602B0D58B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49682E-94C0-4C2D-B4F9-D39946262F0C}" type="sibTrans" cxnId="{B996AA18-4D34-4EB2-A8A8-B602B0D58B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846DAD-08FF-4238-B57D-1CAB65C35A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70FD5089-5CAA-4066-BFD4-6FA23FCBAF18}" type="parTrans" cxnId="{D9AB41AF-5EF6-4193-B8D1-92A70452F4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7A1001C-3DFE-469C-AD31-B7D3E0356D81}" type="sibTrans" cxnId="{D9AB41AF-5EF6-4193-B8D1-92A70452F40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44C5D0-CBF0-449D-BFC2-E85444FB51A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BE8E1B04-4C85-40BD-8168-FECEA6891850}" type="parTrans" cxnId="{DC07A583-CD53-412F-8166-88EA3A3783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DFAFF2-EFE4-41CF-93A6-B409406CB02F}" type="sibTrans" cxnId="{DC07A583-CD53-412F-8166-88EA3A3783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D637EE-6B72-4C8D-93DD-D65639258E7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D96CD682-537F-468A-B1A0-53D853EE5187}" type="parTrans" cxnId="{0E93C411-8C8F-47F7-833C-8B9CDAEE12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8F9A75-FE35-4038-8975-33873D353D38}" type="sibTrans" cxnId="{0E93C411-8C8F-47F7-833C-8B9CDAEE12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E0D59E-9477-41B3-AF7A-10BBFCAB5DE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4C051FD4-A4E1-4FA7-9808-9DA3A1A024C2}" type="parTrans" cxnId="{0A1BDEFC-BA70-4CE1-BE83-9E879284AD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099D17-950F-4110-90D4-93AA767489C7}" type="sibTrans" cxnId="{0A1BDEFC-BA70-4CE1-BE83-9E879284AD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6D2D85E-9264-4929-8505-17B256F398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8C46DBD4-E268-4F48-9508-EEE4D00A22D9}" type="parTrans" cxnId="{2C2E166C-4B4E-4B53-B98F-1BE2C117F0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A2AFF4-C90E-47F9-88AF-89E30985939F}" type="sibTrans" cxnId="{2C2E166C-4B4E-4B53-B98F-1BE2C117F0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3AD5BD9-EA5E-4428-AA51-0B6C733282D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2DA05047-EB78-4852-BE75-9DE997EE47BF}" type="parTrans" cxnId="{403DA011-30DD-44ED-AA68-FAACA505708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62E07CB-E5D8-40B3-BFBC-558506183549}" type="sibTrans" cxnId="{403DA011-30DD-44ED-AA68-FAACA505708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08DB24-E0D1-4C92-A540-BE700678AA6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B44B7562-01FD-4777-9311-2A1953E44333}" type="parTrans" cxnId="{0DC4E7E0-9B17-41F3-A219-EB86F9E5AC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43D8A2-5BD6-4443-9F45-9AAA5E1328B7}" type="sibTrans" cxnId="{0DC4E7E0-9B17-41F3-A219-EB86F9E5AC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2C9B32-7524-49FC-8551-04D922A200F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440E2051-A26F-48E4-B536-E201E9AF2061}" type="parTrans" cxnId="{6D3D7723-E167-4A01-A93C-7EE3F50342B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8027D8-D4E0-428C-9462-4719A70DCCB2}" type="sibTrans" cxnId="{6D3D7723-E167-4A01-A93C-7EE3F50342B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F15EB5D-9FBB-4CA9-B55A-675D980A493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4EF5E73C-5321-4E80-99C7-1BA6729F2D75}" type="parTrans" cxnId="{90A1F8D5-B40C-412E-94B0-DC8DD9ED0D9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AA2128-B5ED-4E9D-9851-B178AEDEC6E0}" type="sibTrans" cxnId="{90A1F8D5-B40C-412E-94B0-DC8DD9ED0D9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E036F6-C0A8-4E7F-B119-40A7041A712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F3870402-CCF7-4831-A0AE-E9F39FA12D37}" type="parTrans" cxnId="{F8258D8F-388D-4489-92AF-7E4794B60A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9F8944-BC00-4D3C-BDCD-CBE65BE3930D}" type="sibTrans" cxnId="{F8258D8F-388D-4489-92AF-7E4794B60A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779157-68E7-4A2B-B85D-B6AA6A6A41E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AB3498BA-468A-41D4-9A8A-3AAB12347BB9}" type="parTrans" cxnId="{69412FBE-FBC9-4B80-B079-240276FA6A7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6EB60E8-3917-43A5-84E3-B9FBC357703B}" type="sibTrans" cxnId="{69412FBE-FBC9-4B80-B079-240276FA6A7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B9D3C2-8493-47B5-B3C7-A505AFF566D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49151FF4-D77C-44D2-BDDF-AB37A3654C63}" type="parTrans" cxnId="{D78DD2BB-90BF-45F3-BE55-13EC3ED929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AA3E6E-60FC-4AA7-9578-9EFE18D3B4F8}" type="sibTrans" cxnId="{D78DD2BB-90BF-45F3-BE55-13EC3ED929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BB975A-BC1F-46CC-8AA4-AE097109ABC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91A7D83C-5196-49C8-AAEE-E198E43C99BF}" type="parTrans" cxnId="{52CC5702-A888-4C4F-BCBB-CE357E872C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CEFB967-0BF5-424E-B7AD-E5BF8A738F54}" type="sibTrans" cxnId="{52CC5702-A888-4C4F-BCBB-CE357E872C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DE2E50-E7A1-4945-8841-6C9F6EA81AE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05D31BA2-9BA2-432F-941C-A0F751CB8A03}" type="parTrans" cxnId="{190D7E33-6839-4249-B4DB-27E33721C0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2067528-D952-4FCF-A5E0-A447F5C53A13}" type="sibTrans" cxnId="{190D7E33-6839-4249-B4DB-27E33721C0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9FD0A7-F716-4409-B4D2-397AA6C5F82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A83B8175-482F-4761-923C-6EEAB5EBF467}" type="parTrans" cxnId="{644BB9D4-512C-4251-B47A-8C444E6A602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F79CFE6-DCAE-438D-BC80-97F82458C729}" type="sibTrans" cxnId="{644BB9D4-512C-4251-B47A-8C444E6A602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B65914-07FB-4077-AAEF-64241E2F10B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9457A761-DE65-4EC6-A2DB-F9FBD851784C}" type="parTrans" cxnId="{88E5D650-7660-436C-A836-049C4555F9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2A9C1D-AD2E-40F2-AE5B-4EB9461B7CDA}" type="sibTrans" cxnId="{88E5D650-7660-436C-A836-049C4555F9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25C255-B227-4965-872A-C92D0D27AD3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72A1778D-94B3-4BA7-A84D-8EF7E598CF62}" type="parTrans" cxnId="{19E75D37-F8E8-406E-ACBB-41EFC61690F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C526F0-CFDD-4A86-AAE1-021D00D8D4B7}" type="sibTrans" cxnId="{19E75D37-F8E8-406E-ACBB-41EFC61690F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8CCEE04-409E-4D83-83E6-A281C6AAA34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Waitstaff</a:t>
          </a:r>
          <a:endParaRPr lang="en-US" dirty="0">
            <a:latin typeface="Tw Cen MT" panose="020B0602020104020603" pitchFamily="34" charset="0"/>
          </a:endParaRPr>
        </a:p>
      </dgm:t>
    </dgm:pt>
    <dgm:pt modelId="{B51AC73D-5EE6-4C2E-9ADF-0075BAC6C767}" type="parTrans" cxnId="{9FD40661-D284-4A3D-926B-024218DC52B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46B7E38-EED0-42E0-8C92-E60B90A05322}" type="sibTrans" cxnId="{9FD40661-D284-4A3D-926B-024218DC52B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56ED0D-82EB-4588-803C-887769F1255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45344758-7A39-433D-8931-6F86D22267A8}" type="parTrans" cxnId="{82B7453D-F4E1-4BB7-B021-28804CE813A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328E8B1-5AF9-4902-BA26-8A122219803A}" type="sibTrans" cxnId="{82B7453D-F4E1-4BB7-B021-28804CE813A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7B0B1C-610A-4419-8EBE-CEE2EDD9D86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A9970F6E-6621-4A5B-8FC2-85CCE3D3F61C}" type="parTrans" cxnId="{CAD17A8A-AD44-46C8-8A14-D60DCD908FF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CCEF3B-1970-487A-91D4-0920E83C8311}" type="sibTrans" cxnId="{CAD17A8A-AD44-46C8-8A14-D60DCD908FF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7CE262-A2D3-44C8-BD15-0DCFCA4E3DA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C481E8DC-45E7-4D96-8AB5-CACD93FCC1A2}" type="parTrans" cxnId="{C1B560FD-A8C5-4E9F-8028-DD0AAB1361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228982-FABB-4071-8BC0-C9149B1993E8}" type="sibTrans" cxnId="{C1B560FD-A8C5-4E9F-8028-DD0AAB1361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E3603D5-E3EC-4112-A0BE-90B0EEC84D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61BFD41E-8F98-4E77-B04E-F65A50B79839}" type="parTrans" cxnId="{27C5A6EB-5FEB-487C-9030-1C386DCECC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0DBBC5-8B37-40AE-883C-9E5EDC63DB7F}" type="sibTrans" cxnId="{27C5A6EB-5FEB-487C-9030-1C386DCECC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1CA525-9EDD-4A14-BA34-B9C1A9EB00E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84DA9515-FFAD-4835-9230-67B8BBF5F9B1}" type="parTrans" cxnId="{0C2FBEB5-C497-47BE-8D31-9158CE5234C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6A6CD1-FABF-4F73-8598-84A8885E46AE}" type="sibTrans" cxnId="{0C2FBEB5-C497-47BE-8D31-9158CE5234C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2434BE-8556-4B35-A6DB-7C1BC9ADCAC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9B0629CA-D3F2-4EC7-A84F-DBE68C7C3B57}" type="parTrans" cxnId="{C8C925EB-0317-49D4-B589-C33984270D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75F3F5-8E3E-453A-BFB6-55DFB4F060BA}" type="sibTrans" cxnId="{C8C925EB-0317-49D4-B589-C33984270D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093939-1B04-473C-BB5D-84D3A3052CF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FA4E604D-BF0D-4F3C-BDEA-617E6986BAD0}" type="parTrans" cxnId="{E6F27824-8E2D-4ECC-8869-110428A20B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576A08-EDCF-4296-9771-63A0C94D091D}" type="sibTrans" cxnId="{E6F27824-8E2D-4ECC-8869-110428A20B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5DB737-6F90-4A0E-9599-DFF8D334933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EFC7F55B-E61F-4581-8456-507B8AC01429}" type="parTrans" cxnId="{06FCC7BA-E12C-46A0-8773-030785B9E2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65B62C-FF10-4A57-9FEB-1A5284BD2A62}" type="sibTrans" cxnId="{06FCC7BA-E12C-46A0-8773-030785B9E2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A0115D2-8E4B-4B98-A841-5FA2FA76406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5A2D2E7B-B914-41FC-BA72-F94B24625497}" type="parTrans" cxnId="{E3002DCF-0F2B-46D5-A60A-0F9C6C2418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311C98-6CEA-4379-A878-06CAD0F90DB2}" type="sibTrans" cxnId="{E3002DCF-0F2B-46D5-A60A-0F9C6C2418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15661E-E582-4C6D-904B-0DA722CF6CA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63D72A22-F827-4A7C-A094-EC8BCA1B54F4}" type="parTrans" cxnId="{C615934F-6D99-4DA9-87A1-FD3B9CEDAA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DF3B54-F2D1-4CD0-ADDA-6597F795C98C}" type="sibTrans" cxnId="{C615934F-6D99-4DA9-87A1-FD3B9CEDAA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DB705C-656D-4ECE-8C6A-C295D8DEC5B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0253776E-5B6E-4800-BE3C-DA8B3AFFFBC5}" type="parTrans" cxnId="{767DF9E6-990A-44E2-93C6-3BA606B3CE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B4535B-9735-47C6-9FF4-C403B753330B}" type="sibTrans" cxnId="{767DF9E6-990A-44E2-93C6-3BA606B3CE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2CDB435-4F72-45DA-A284-021917DF0F2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6E0FCAFB-45E4-420E-9572-848AD12ECD4E}" type="parTrans" cxnId="{6F69E5F9-4E4C-43B0-9CF5-CDFE110D4C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67DCCD-6834-4FF7-AEBC-F522CD894724}" type="sibTrans" cxnId="{6F69E5F9-4E4C-43B0-9CF5-CDFE110D4C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6DA723C-F5B3-485B-9A04-B58FEC2F191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22E5BC8B-19DF-406B-A5FB-D1BDCC79D2CC}" type="parTrans" cxnId="{27BB2053-0763-4CB8-B5AB-E6D44502EB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7CB2F7-567A-43D7-BADE-D32FF70720F0}" type="sibTrans" cxnId="{27BB2053-0763-4CB8-B5AB-E6D44502EB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D4714C-6C35-4114-8146-2E7AF226C53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FB917008-E702-42B6-849A-7903158D1DA4}" type="parTrans" cxnId="{8BB4C0EC-A8A4-44BD-8EC3-2072271BA2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0B2297-5B23-4B1D-AB1B-8BBDFC169450}" type="sibTrans" cxnId="{8BB4C0EC-A8A4-44BD-8EC3-2072271BA2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2CC5702-A888-4C4F-BCBB-CE357E872CEE}" srcId="{984116C9-7CB8-4743-8FBA-68A8BA0D0389}" destId="{ADBB975A-BC1F-46CC-8AA4-AE097109ABCB}" srcOrd="10" destOrd="0" parTransId="{91A7D83C-5196-49C8-AAEE-E198E43C99BF}" sibTransId="{7CEFB967-0BF5-424E-B7AD-E5BF8A738F54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D907250A-08D5-45F5-BA79-0AEF0FAC6AD1}" type="presOf" srcId="{FE3603D5-E3EC-4112-A0BE-90B0EEC84D29}" destId="{11FB7C73-6081-42C7-8E15-28075061167B}" srcOrd="0" destOrd="4" presId="urn:microsoft.com/office/officeart/2005/8/layout/hList1"/>
    <dgm:cxn modelId="{403DA011-30DD-44ED-AA68-FAACA505708A}" srcId="{984116C9-7CB8-4743-8FBA-68A8BA0D0389}" destId="{13AD5BD9-EA5E-4428-AA51-0B6C733282DA}" srcOrd="3" destOrd="0" parTransId="{2DA05047-EB78-4852-BE75-9DE997EE47BF}" sibTransId="{262E07CB-E5D8-40B3-BFBC-558506183549}"/>
    <dgm:cxn modelId="{0E93C411-8C8F-47F7-833C-8B9CDAEE129C}" srcId="{4F795D33-588E-4F04-A4A9-549DB1C8E26C}" destId="{E5D637EE-6B72-4C8D-93DD-D65639258E7B}" srcOrd="5" destOrd="0" parTransId="{D96CD682-537F-468A-B1A0-53D853EE5187}" sibTransId="{5B8F9A75-FE35-4038-8975-33873D353D38}"/>
    <dgm:cxn modelId="{B996AA18-4D34-4EB2-A8A8-B602B0D58B19}" srcId="{4F795D33-588E-4F04-A4A9-549DB1C8E26C}" destId="{F6D393C0-668E-425B-8A41-F3911218F328}" srcOrd="2" destOrd="0" parTransId="{9FA89D81-FC07-47EE-B2B2-D8B11D00AFF4}" sibTransId="{6B49682E-94C0-4C2D-B4F9-D39946262F0C}"/>
    <dgm:cxn modelId="{1BACDB1A-1D7D-4A8A-850E-FFE4BDD6FE0E}" srcId="{984116C9-7CB8-4743-8FBA-68A8BA0D0389}" destId="{91388DE7-FB54-4AFA-B9E8-E17DC1AA7F60}" srcOrd="0" destOrd="0" parTransId="{C0064E85-CFCF-4D78-A142-4B6E0B7BC855}" sibTransId="{294C8AA0-31A9-4E89-AB2D-A470A1358BAF}"/>
    <dgm:cxn modelId="{6D3D7723-E167-4A01-A93C-7EE3F50342B7}" srcId="{984116C9-7CB8-4743-8FBA-68A8BA0D0389}" destId="{092C9B32-7524-49FC-8551-04D922A200F0}" srcOrd="5" destOrd="0" parTransId="{440E2051-A26F-48E4-B536-E201E9AF2061}" sibTransId="{5D8027D8-D4E0-428C-9462-4719A70DCCB2}"/>
    <dgm:cxn modelId="{E6F27824-8E2D-4ECC-8869-110428A20B27}" srcId="{930452E1-293A-4804-9AD2-E53B94608D56}" destId="{62093939-1B04-473C-BB5D-84D3A3052CF8}" srcOrd="7" destOrd="0" parTransId="{FA4E604D-BF0D-4F3C-BDEA-617E6986BAD0}" sibTransId="{88576A08-EDCF-4296-9771-63A0C94D091D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AFF13F33-DFC7-4E98-83E3-86303BDEE920}" type="presOf" srcId="{66846DAD-08FF-4238-B57D-1CAB65C35A3B}" destId="{34083978-5BA0-40E3-AB18-2F3A89BB9529}" srcOrd="0" destOrd="3" presId="urn:microsoft.com/office/officeart/2005/8/layout/hList1"/>
    <dgm:cxn modelId="{190D7E33-6839-4249-B4DB-27E33721C034}" srcId="{984116C9-7CB8-4743-8FBA-68A8BA0D0389}" destId="{A4DE2E50-E7A1-4945-8841-6C9F6EA81AEA}" srcOrd="11" destOrd="0" parTransId="{05D31BA2-9BA2-432F-941C-A0F751CB8A03}" sibTransId="{F2067528-D952-4FCF-A5E0-A447F5C53A13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19E75D37-F8E8-406E-ACBB-41EFC61690F6}" srcId="{984116C9-7CB8-4743-8FBA-68A8BA0D0389}" destId="{8C25C255-B227-4965-872A-C92D0D27AD32}" srcOrd="14" destOrd="0" parTransId="{72A1778D-94B3-4BA7-A84D-8EF7E598CF62}" sibTransId="{A4C526F0-CFDD-4A86-AAE1-021D00D8D4B7}"/>
    <dgm:cxn modelId="{82B7453D-F4E1-4BB7-B021-28804CE813AD}" srcId="{930452E1-293A-4804-9AD2-E53B94608D56}" destId="{5C56ED0D-82EB-4588-803C-887769F12556}" srcOrd="1" destOrd="0" parTransId="{45344758-7A39-433D-8931-6F86D22267A8}" sibTransId="{8328E8B1-5AF9-4902-BA26-8A122219803A}"/>
    <dgm:cxn modelId="{CCCDC63E-367A-472F-A4DB-52CC28DCBAA0}" srcId="{4F795D33-588E-4F04-A4A9-549DB1C8E26C}" destId="{3062AE29-567E-4BB5-B892-C80151B097D0}" srcOrd="1" destOrd="0" parTransId="{5796FFA9-1966-451A-B92F-17559DCF49DD}" sibTransId="{97A028D7-2E02-4C71-BE29-243940D9C6F5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96ACA947-E357-4AC5-A868-F80D5D8A2464}" type="presOf" srcId="{ED1CA525-9EDD-4A14-BA34-B9C1A9EB00ED}" destId="{11FB7C73-6081-42C7-8E15-28075061167B}" srcOrd="0" destOrd="5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C865A34D-89C4-4F28-8533-1CE63A145302}" type="presOf" srcId="{68E0D59E-9477-41B3-AF7A-10BBFCAB5DE3}" destId="{0045AAE0-9BB3-4F66-A39D-FC0233DDC39E}" srcOrd="0" destOrd="1" presId="urn:microsoft.com/office/officeart/2005/8/layout/hList1"/>
    <dgm:cxn modelId="{C615934F-6D99-4DA9-87A1-FD3B9CEDAAD1}" srcId="{930452E1-293A-4804-9AD2-E53B94608D56}" destId="{9A15661E-E582-4C6D-904B-0DA722CF6CA8}" srcOrd="10" destOrd="0" parTransId="{63D72A22-F827-4A7C-A094-EC8BCA1B54F4}" sibTransId="{7DDF3B54-F2D1-4CD0-ADDA-6597F795C98C}"/>
    <dgm:cxn modelId="{88E5D650-7660-436C-A836-049C4555F9BB}" srcId="{984116C9-7CB8-4743-8FBA-68A8BA0D0389}" destId="{89B65914-07FB-4077-AAEF-64241E2F10BF}" srcOrd="13" destOrd="0" parTransId="{9457A761-DE65-4EC6-A2DB-F9FBD851784C}" sibTransId="{6C2A9C1D-AD2E-40F2-AE5B-4EB9461B7CDA}"/>
    <dgm:cxn modelId="{C3283152-59FD-4BAA-806C-B0109207F8BE}" type="presOf" srcId="{13AD5BD9-EA5E-4428-AA51-0B6C733282DA}" destId="{0045AAE0-9BB3-4F66-A39D-FC0233DDC39E}" srcOrd="0" destOrd="3" presId="urn:microsoft.com/office/officeart/2005/8/layout/hList1"/>
    <dgm:cxn modelId="{27BB2053-0763-4CB8-B5AB-E6D44502EB5B}" srcId="{930452E1-293A-4804-9AD2-E53B94608D56}" destId="{36DA723C-F5B3-485B-9A04-B58FEC2F1911}" srcOrd="13" destOrd="0" parTransId="{22E5BC8B-19DF-406B-A5FB-D1BDCC79D2CC}" sibTransId="{227CB2F7-567A-43D7-BADE-D32FF70720F0}"/>
    <dgm:cxn modelId="{7FE17A5C-13A9-48CE-B536-E6156A71EDAB}" type="presOf" srcId="{79779157-68E7-4A2B-B85D-B6AA6A6A41E8}" destId="{0045AAE0-9BB3-4F66-A39D-FC0233DDC39E}" srcOrd="0" destOrd="8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9FD40661-D284-4A3D-926B-024218DC52BE}" srcId="{984116C9-7CB8-4743-8FBA-68A8BA0D0389}" destId="{38CCEE04-409E-4D83-83E6-A281C6AAA349}" srcOrd="15" destOrd="0" parTransId="{B51AC73D-5EE6-4C2E-9ADF-0075BAC6C767}" sibTransId="{846B7E38-EED0-42E0-8C92-E60B90A05322}"/>
    <dgm:cxn modelId="{A4517762-EE65-433F-AB93-BE65CD11560C}" type="presOf" srcId="{B7E036F6-C0A8-4E7F-B119-40A7041A712D}" destId="{0045AAE0-9BB3-4F66-A39D-FC0233DDC39E}" srcOrd="0" destOrd="7" presId="urn:microsoft.com/office/officeart/2005/8/layout/hList1"/>
    <dgm:cxn modelId="{07741965-D5F3-4AB2-A3E5-236B7E24D6BA}" type="presOf" srcId="{6A0115D2-8E4B-4B98-A841-5FA2FA764066}" destId="{11FB7C73-6081-42C7-8E15-28075061167B}" srcOrd="0" destOrd="9" presId="urn:microsoft.com/office/officeart/2005/8/layout/hList1"/>
    <dgm:cxn modelId="{FBAC1B67-7AAC-4E05-994C-4378457208DE}" type="presOf" srcId="{2EDB705C-656D-4ECE-8C6A-C295D8DEC5B3}" destId="{11FB7C73-6081-42C7-8E15-28075061167B}" srcOrd="0" destOrd="11" presId="urn:microsoft.com/office/officeart/2005/8/layout/hList1"/>
    <dgm:cxn modelId="{6BD1076A-326E-4D2B-B8EA-7FE3E818760F}" type="presOf" srcId="{AD7B0B1C-610A-4419-8EBE-CEE2EDD9D868}" destId="{11FB7C73-6081-42C7-8E15-28075061167B}" srcOrd="0" destOrd="2" presId="urn:microsoft.com/office/officeart/2005/8/layout/hList1"/>
    <dgm:cxn modelId="{F31A116B-FD18-41B7-AF1B-BFDC2B3ACA21}" type="presOf" srcId="{91388DE7-FB54-4AFA-B9E8-E17DC1AA7F60}" destId="{0045AAE0-9BB3-4F66-A39D-FC0233DDC39E}" srcOrd="0" destOrd="0" presId="urn:microsoft.com/office/officeart/2005/8/layout/hList1"/>
    <dgm:cxn modelId="{2C2E166C-4B4E-4B53-B98F-1BE2C117F016}" srcId="{984116C9-7CB8-4743-8FBA-68A8BA0D0389}" destId="{26D2D85E-9264-4929-8505-17B256F39890}" srcOrd="2" destOrd="0" parTransId="{8C46DBD4-E268-4F48-9508-EEE4D00A22D9}" sibTransId="{E2A2AFF4-C90E-47F9-88AF-89E30985939F}"/>
    <dgm:cxn modelId="{C2C2BB6C-D370-4D4E-9409-4B8CFD816BA1}" type="presOf" srcId="{A4DE2E50-E7A1-4945-8841-6C9F6EA81AEA}" destId="{0045AAE0-9BB3-4F66-A39D-FC0233DDC39E}" srcOrd="0" destOrd="11" presId="urn:microsoft.com/office/officeart/2005/8/layout/hList1"/>
    <dgm:cxn modelId="{8A6FD273-307D-482C-9427-B56CFAA309FC}" type="presOf" srcId="{092C9B32-7524-49FC-8551-04D922A200F0}" destId="{0045AAE0-9BB3-4F66-A39D-FC0233DDC39E}" srcOrd="0" destOrd="5" presId="urn:microsoft.com/office/officeart/2005/8/layout/hList1"/>
    <dgm:cxn modelId="{7A530077-62A4-48FB-BC09-26971608FB7E}" type="presOf" srcId="{6008DB24-E0D1-4C92-A540-BE700678AA69}" destId="{0045AAE0-9BB3-4F66-A39D-FC0233DDC39E}" srcOrd="0" destOrd="4" presId="urn:microsoft.com/office/officeart/2005/8/layout/hList1"/>
    <dgm:cxn modelId="{0A59237D-795D-45F4-B79B-5D5BD1A8C052}" type="presOf" srcId="{DF5DB737-6F90-4A0E-9599-DFF8D334933A}" destId="{11FB7C73-6081-42C7-8E15-28075061167B}" srcOrd="0" destOrd="8" presId="urn:microsoft.com/office/officeart/2005/8/layout/hList1"/>
    <dgm:cxn modelId="{FC722A7D-24C2-49E2-AA1E-B22ED099C269}" type="presOf" srcId="{62093939-1B04-473C-BB5D-84D3A3052CF8}" destId="{11FB7C73-6081-42C7-8E15-28075061167B}" srcOrd="0" destOrd="7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41352182-1459-46EE-BA71-23A158D9235D}" type="presOf" srcId="{CF15EB5D-9FBB-4CA9-B55A-675D980A493E}" destId="{0045AAE0-9BB3-4F66-A39D-FC0233DDC39E}" srcOrd="0" destOrd="6" presId="urn:microsoft.com/office/officeart/2005/8/layout/hList1"/>
    <dgm:cxn modelId="{DC07A583-CD53-412F-8166-88EA3A3783DB}" srcId="{4F795D33-588E-4F04-A4A9-549DB1C8E26C}" destId="{7744C5D0-CBF0-449D-BFC2-E85444FB51A8}" srcOrd="4" destOrd="0" parTransId="{BE8E1B04-4C85-40BD-8168-FECEA6891850}" sibTransId="{02DFAFF2-EFE4-41CF-93A6-B409406CB02F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CAD17A8A-AD44-46C8-8A14-D60DCD908FF1}" srcId="{930452E1-293A-4804-9AD2-E53B94608D56}" destId="{AD7B0B1C-610A-4419-8EBE-CEE2EDD9D868}" srcOrd="2" destOrd="0" parTransId="{A9970F6E-6621-4A5B-8FC2-85CCE3D3F61C}" sibTransId="{1CCCEF3B-1970-487A-91D4-0920E83C8311}"/>
    <dgm:cxn modelId="{62B8028C-E2E7-42CB-9D3C-2DB2D3978A87}" type="presOf" srcId="{A2CDB435-4F72-45DA-A284-021917DF0F2E}" destId="{11FB7C73-6081-42C7-8E15-28075061167B}" srcOrd="0" destOrd="12" presId="urn:microsoft.com/office/officeart/2005/8/layout/hList1"/>
    <dgm:cxn modelId="{F8258D8F-388D-4489-92AF-7E4794B60AE0}" srcId="{984116C9-7CB8-4743-8FBA-68A8BA0D0389}" destId="{B7E036F6-C0A8-4E7F-B119-40A7041A712D}" srcOrd="7" destOrd="0" parTransId="{F3870402-CCF7-4831-A0AE-E9F39FA12D37}" sibTransId="{5C9F8944-BC00-4D3C-BDCD-CBE65BE3930D}"/>
    <dgm:cxn modelId="{1E6E1693-8584-41D3-ACED-11454757A452}" type="presOf" srcId="{26D2D85E-9264-4929-8505-17B256F39890}" destId="{0045AAE0-9BB3-4F66-A39D-FC0233DDC39E}" srcOrd="0" destOrd="2" presId="urn:microsoft.com/office/officeart/2005/8/layout/hList1"/>
    <dgm:cxn modelId="{1284D995-5AEE-4677-B42E-CA9707F24090}" type="presOf" srcId="{E5D637EE-6B72-4C8D-93DD-D65639258E7B}" destId="{34083978-5BA0-40E3-AB18-2F3A89BB9529}" srcOrd="0" destOrd="5" presId="urn:microsoft.com/office/officeart/2005/8/layout/hList1"/>
    <dgm:cxn modelId="{697EAD99-EA31-45FB-8D7B-90D5ED6038DC}" type="presOf" srcId="{8C25C255-B227-4965-872A-C92D0D27AD32}" destId="{0045AAE0-9BB3-4F66-A39D-FC0233DDC39E}" srcOrd="0" destOrd="14" presId="urn:microsoft.com/office/officeart/2005/8/layout/hList1"/>
    <dgm:cxn modelId="{A44C449D-5549-4C89-9E95-2E9306F3BD67}" type="presOf" srcId="{ADBB975A-BC1F-46CC-8AA4-AE097109ABCB}" destId="{0045AAE0-9BB3-4F66-A39D-FC0233DDC39E}" srcOrd="0" destOrd="10" presId="urn:microsoft.com/office/officeart/2005/8/layout/hList1"/>
    <dgm:cxn modelId="{9EA2E3A3-B93E-4242-A0FE-0BA22F902A66}" type="presOf" srcId="{7744C5D0-CBF0-449D-BFC2-E85444FB51A8}" destId="{34083978-5BA0-40E3-AB18-2F3A89BB9529}" srcOrd="0" destOrd="4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D9AB41AF-5EF6-4193-B8D1-92A70452F402}" srcId="{4F795D33-588E-4F04-A4A9-549DB1C8E26C}" destId="{66846DAD-08FF-4238-B57D-1CAB65C35A3B}" srcOrd="3" destOrd="0" parTransId="{70FD5089-5CAA-4066-BFD4-6FA23FCBAF18}" sibTransId="{17A1001C-3DFE-469C-AD31-B7D3E0356D81}"/>
    <dgm:cxn modelId="{0C2FBEB5-C497-47BE-8D31-9158CE5234CF}" srcId="{930452E1-293A-4804-9AD2-E53B94608D56}" destId="{ED1CA525-9EDD-4A14-BA34-B9C1A9EB00ED}" srcOrd="5" destOrd="0" parTransId="{84DA9515-FFAD-4835-9230-67B8BBF5F9B1}" sibTransId="{A56A6CD1-FABF-4F73-8598-84A8885E46AE}"/>
    <dgm:cxn modelId="{91F768B6-FF81-470C-9FA7-7D41A6748430}" type="presOf" srcId="{36DA723C-F5B3-485B-9A04-B58FEC2F1911}" destId="{11FB7C73-6081-42C7-8E15-28075061167B}" srcOrd="0" destOrd="13" presId="urn:microsoft.com/office/officeart/2005/8/layout/hList1"/>
    <dgm:cxn modelId="{1C587CB7-7758-49C5-95CF-38DDD3A4A17D}" type="presOf" srcId="{38CCEE04-409E-4D83-83E6-A281C6AAA349}" destId="{0045AAE0-9BB3-4F66-A39D-FC0233DDC39E}" srcOrd="0" destOrd="15" presId="urn:microsoft.com/office/officeart/2005/8/layout/hList1"/>
    <dgm:cxn modelId="{06FCC7BA-E12C-46A0-8773-030785B9E2D7}" srcId="{930452E1-293A-4804-9AD2-E53B94608D56}" destId="{DF5DB737-6F90-4A0E-9599-DFF8D334933A}" srcOrd="8" destOrd="0" parTransId="{EFC7F55B-E61F-4581-8456-507B8AC01429}" sibTransId="{7765B62C-FF10-4A57-9FEB-1A5284BD2A62}"/>
    <dgm:cxn modelId="{D78DD2BB-90BF-45F3-BE55-13EC3ED929D8}" srcId="{984116C9-7CB8-4743-8FBA-68A8BA0D0389}" destId="{CDB9D3C2-8493-47B5-B3C7-A505AFF566D8}" srcOrd="9" destOrd="0" parTransId="{49151FF4-D77C-44D2-BDDF-AB37A3654C63}" sibTransId="{4AAA3E6E-60FC-4AA7-9578-9EFE18D3B4F8}"/>
    <dgm:cxn modelId="{69412FBE-FBC9-4B80-B079-240276FA6A73}" srcId="{984116C9-7CB8-4743-8FBA-68A8BA0D0389}" destId="{79779157-68E7-4A2B-B85D-B6AA6A6A41E8}" srcOrd="8" destOrd="0" parTransId="{AB3498BA-468A-41D4-9A8A-3AAB12347BB9}" sibTransId="{46EB60E8-3917-43A5-84E3-B9FBC357703B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1CC27C8-858E-4252-AB06-6CA1C3084D52}" type="presOf" srcId="{037CE262-A2D3-44C8-BD15-0DCFCA4E3DA2}" destId="{11FB7C73-6081-42C7-8E15-28075061167B}" srcOrd="0" destOrd="3" presId="urn:microsoft.com/office/officeart/2005/8/layout/hList1"/>
    <dgm:cxn modelId="{E3002DCF-0F2B-46D5-A60A-0F9C6C241828}" srcId="{930452E1-293A-4804-9AD2-E53B94608D56}" destId="{6A0115D2-8E4B-4B98-A841-5FA2FA764066}" srcOrd="9" destOrd="0" parTransId="{5A2D2E7B-B914-41FC-BA72-F94B24625497}" sibTransId="{F4311C98-6CEA-4379-A878-06CAD0F90DB2}"/>
    <dgm:cxn modelId="{C6EF0CD0-3939-4427-B6CC-FBCBA04846C9}" type="presOf" srcId="{9A15661E-E582-4C6D-904B-0DA722CF6CA8}" destId="{11FB7C73-6081-42C7-8E15-28075061167B}" srcOrd="0" destOrd="10" presId="urn:microsoft.com/office/officeart/2005/8/layout/hList1"/>
    <dgm:cxn modelId="{644BB9D4-512C-4251-B47A-8C444E6A602A}" srcId="{984116C9-7CB8-4743-8FBA-68A8BA0D0389}" destId="{7A9FD0A7-F716-4409-B4D2-397AA6C5F82A}" srcOrd="12" destOrd="0" parTransId="{A83B8175-482F-4761-923C-6EEAB5EBF467}" sibTransId="{EF79CFE6-DCAE-438D-BC80-97F82458C729}"/>
    <dgm:cxn modelId="{90A1F8D5-B40C-412E-94B0-DC8DD9ED0D99}" srcId="{984116C9-7CB8-4743-8FBA-68A8BA0D0389}" destId="{CF15EB5D-9FBB-4CA9-B55A-675D980A493E}" srcOrd="6" destOrd="0" parTransId="{4EF5E73C-5321-4E80-99C7-1BA6729F2D75}" sibTransId="{B6AA2128-B5ED-4E9D-9851-B178AEDEC6E0}"/>
    <dgm:cxn modelId="{5EFF07D6-85BE-4C76-9291-00291645D3FE}" type="presOf" srcId="{5C56ED0D-82EB-4588-803C-887769F12556}" destId="{11FB7C73-6081-42C7-8E15-28075061167B}" srcOrd="0" destOrd="1" presId="urn:microsoft.com/office/officeart/2005/8/layout/hList1"/>
    <dgm:cxn modelId="{522F1FD6-854E-4F37-AAE9-C76E7987AE97}" type="presOf" srcId="{4CD4714C-6C35-4114-8146-2E7AF226C535}" destId="{11FB7C73-6081-42C7-8E15-28075061167B}" srcOrd="0" destOrd="14" presId="urn:microsoft.com/office/officeart/2005/8/layout/hList1"/>
    <dgm:cxn modelId="{3EA5E7D7-246C-4330-BCAA-BDC2C2996DB6}" type="presOf" srcId="{CDB9D3C2-8493-47B5-B3C7-A505AFF566D8}" destId="{0045AAE0-9BB3-4F66-A39D-FC0233DDC39E}" srcOrd="0" destOrd="9" presId="urn:microsoft.com/office/officeart/2005/8/layout/hList1"/>
    <dgm:cxn modelId="{65933FDC-B534-412C-8908-2F65F88E8512}" type="presOf" srcId="{D62434BE-8556-4B35-A6DB-7C1BC9ADCAC2}" destId="{11FB7C73-6081-42C7-8E15-28075061167B}" srcOrd="0" destOrd="6" presId="urn:microsoft.com/office/officeart/2005/8/layout/hList1"/>
    <dgm:cxn modelId="{0DC4E7E0-9B17-41F3-A219-EB86F9E5AC11}" srcId="{984116C9-7CB8-4743-8FBA-68A8BA0D0389}" destId="{6008DB24-E0D1-4C92-A540-BE700678AA69}" srcOrd="4" destOrd="0" parTransId="{B44B7562-01FD-4777-9311-2A1953E44333}" sibTransId="{CB43D8A2-5BD6-4443-9F45-9AAA5E1328B7}"/>
    <dgm:cxn modelId="{767DF9E6-990A-44E2-93C6-3BA606B3CE26}" srcId="{930452E1-293A-4804-9AD2-E53B94608D56}" destId="{2EDB705C-656D-4ECE-8C6A-C295D8DEC5B3}" srcOrd="11" destOrd="0" parTransId="{0253776E-5B6E-4800-BE3C-DA8B3AFFFBC5}" sibTransId="{78B4535B-9735-47C6-9FF4-C403B753330B}"/>
    <dgm:cxn modelId="{B2490FEA-6FCA-436C-B78A-D62E0D14FEEA}" type="presOf" srcId="{89B65914-07FB-4077-AAEF-64241E2F10BF}" destId="{0045AAE0-9BB3-4F66-A39D-FC0233DDC39E}" srcOrd="0" destOrd="13" presId="urn:microsoft.com/office/officeart/2005/8/layout/hList1"/>
    <dgm:cxn modelId="{C8C925EB-0317-49D4-B589-C33984270D8C}" srcId="{930452E1-293A-4804-9AD2-E53B94608D56}" destId="{D62434BE-8556-4B35-A6DB-7C1BC9ADCAC2}" srcOrd="6" destOrd="0" parTransId="{9B0629CA-D3F2-4EC7-A84F-DBE68C7C3B57}" sibTransId="{D475F3F5-8E3E-453A-BFB6-55DFB4F060BA}"/>
    <dgm:cxn modelId="{27C5A6EB-5FEB-487C-9030-1C386DCECCA2}" srcId="{930452E1-293A-4804-9AD2-E53B94608D56}" destId="{FE3603D5-E3EC-4112-A0BE-90B0EEC84D29}" srcOrd="4" destOrd="0" parTransId="{61BFD41E-8F98-4E77-B04E-F65A50B79839}" sibTransId="{910DBBC5-8B37-40AE-883C-9E5EDC63DB7F}"/>
    <dgm:cxn modelId="{8BB4C0EC-A8A4-44BD-8EC3-2072271BA287}" srcId="{930452E1-293A-4804-9AD2-E53B94608D56}" destId="{4CD4714C-6C35-4114-8146-2E7AF226C535}" srcOrd="14" destOrd="0" parTransId="{FB917008-E702-42B6-849A-7903158D1DA4}" sibTransId="{D60B2297-5B23-4B1D-AB1B-8BBDFC169450}"/>
    <dgm:cxn modelId="{362182F4-4F9B-4CD5-8E0A-458C6301FFC6}" type="presOf" srcId="{F6D393C0-668E-425B-8A41-F3911218F328}" destId="{34083978-5BA0-40E3-AB18-2F3A89BB9529}" srcOrd="0" destOrd="2" presId="urn:microsoft.com/office/officeart/2005/8/layout/hList1"/>
    <dgm:cxn modelId="{7F521FF5-5942-43F7-9544-920DD6846477}" type="presOf" srcId="{3062AE29-567E-4BB5-B892-C80151B097D0}" destId="{34083978-5BA0-40E3-AB18-2F3A89BB9529}" srcOrd="0" destOrd="1" presId="urn:microsoft.com/office/officeart/2005/8/layout/hList1"/>
    <dgm:cxn modelId="{6F69E5F9-4E4C-43B0-9CF5-CDFE110D4C5B}" srcId="{930452E1-293A-4804-9AD2-E53B94608D56}" destId="{A2CDB435-4F72-45DA-A284-021917DF0F2E}" srcOrd="12" destOrd="0" parTransId="{6E0FCAFB-45E4-420E-9572-848AD12ECD4E}" sibTransId="{2F67DCCD-6834-4FF7-AEBC-F522CD894724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0A1BDEFC-BA70-4CE1-BE83-9E879284ADDF}" srcId="{984116C9-7CB8-4743-8FBA-68A8BA0D0389}" destId="{68E0D59E-9477-41B3-AF7A-10BBFCAB5DE3}" srcOrd="1" destOrd="0" parTransId="{4C051FD4-A4E1-4FA7-9808-9DA3A1A024C2}" sibTransId="{86099D17-950F-4110-90D4-93AA767489C7}"/>
    <dgm:cxn modelId="{C1B560FD-A8C5-4E9F-8028-DD0AAB1361B1}" srcId="{930452E1-293A-4804-9AD2-E53B94608D56}" destId="{037CE262-A2D3-44C8-BD15-0DCFCA4E3DA2}" srcOrd="3" destOrd="0" parTransId="{C481E8DC-45E7-4D96-8AB5-CACD93FCC1A2}" sibTransId="{BB228982-FABB-4071-8BC0-C9149B1993E8}"/>
    <dgm:cxn modelId="{C8EE25FE-B055-4A34-9968-FAC23C58700E}" type="presOf" srcId="{7A9FD0A7-F716-4409-B4D2-397AA6C5F82A}" destId="{0045AAE0-9BB3-4F66-A39D-FC0233DDC39E}" srcOrd="0" destOrd="12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3219"/>
        <a:ext cx="2515341" cy="422041"/>
      </dsp:txXfrm>
    </dsp:sp>
    <dsp:sp modelId="{0045AAE0-9BB3-4F66-A39D-FC0233DDC39E}">
      <dsp:nvSpPr>
        <dsp:cNvPr id="0" name=""/>
        <dsp:cNvSpPr/>
      </dsp:nvSpPr>
      <dsp:spPr>
        <a:xfrm>
          <a:off x="257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Bartenders</a:t>
          </a:r>
          <a:endParaRPr lang="en-US" sz="1400" b="1" i="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Cashiers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Childcare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Dishwashers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Farmworkers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Fast Food and Counter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Hairdressers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Janitors and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Maids and Housekeeping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Preschool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Retail Salespersons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Security Guards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Substitute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Waitstaff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2579" y="475261"/>
        <a:ext cx="2515341" cy="4842180"/>
      </dsp:txXfrm>
    </dsp:sp>
    <dsp:sp modelId="{1A385492-E76F-4B22-9064-58D648E04DA7}">
      <dsp:nvSpPr>
        <dsp:cNvPr id="0" name=""/>
        <dsp:cNvSpPr/>
      </dsp:nvSpPr>
      <dsp:spPr>
        <a:xfrm>
          <a:off x="287006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3219"/>
        <a:ext cx="2515341" cy="422041"/>
      </dsp:txXfrm>
    </dsp:sp>
    <dsp:sp modelId="{11FB7C73-6081-42C7-8E15-28075061167B}">
      <dsp:nvSpPr>
        <dsp:cNvPr id="0" name=""/>
        <dsp:cNvSpPr/>
      </dsp:nvSpPr>
      <dsp:spPr>
        <a:xfrm>
          <a:off x="287006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Construction Laborers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Restaurant Cooks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Customer Service Reps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Firefighters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Food Preparation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Light Truck Drivers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Medical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Nursing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Office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Painters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Pharmacy Techs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Receptionists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Tellers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870069" y="475261"/>
        <a:ext cx="2515341" cy="4842180"/>
      </dsp:txXfrm>
    </dsp:sp>
    <dsp:sp modelId="{528B556C-5429-4133-8BB3-15AEA9F447C7}">
      <dsp:nvSpPr>
        <dsp:cNvPr id="0" name=""/>
        <dsp:cNvSpPr/>
      </dsp:nvSpPr>
      <dsp:spPr>
        <a:xfrm>
          <a:off x="5737558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3219"/>
        <a:ext cx="2515341" cy="422041"/>
      </dsp:txXfrm>
    </dsp:sp>
    <dsp:sp modelId="{34083978-5BA0-40E3-AB18-2F3A89BB9529}">
      <dsp:nvSpPr>
        <dsp:cNvPr id="0" name=""/>
        <dsp:cNvSpPr/>
      </dsp:nvSpPr>
      <dsp:spPr>
        <a:xfrm>
          <a:off x="5737558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Auto Techs and Mechanics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Carpenters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Dental Assistants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400" b="1" kern="1200" dirty="0">
            <a:latin typeface="Tw Cen MT" panose="020B0602020104020603" pitchFamily="34" charset="0"/>
          </a:endParaRPr>
        </a:p>
      </dsp:txBody>
      <dsp:txXfrm>
        <a:off x="5737558" y="475261"/>
        <a:ext cx="2515341" cy="4842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0.11994</cdr:x>
      <cdr:y>0.51486</cdr:y>
    </cdr:from>
    <cdr:to>
      <cdr:x>0.30774</cdr:x>
      <cdr:y>0.78717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0BA8156B-A937-D836-FF69-5650979C4F30}"/>
            </a:ext>
          </a:extLst>
        </cdr:cNvPr>
        <cdr:cNvSpPr txBox="1"/>
      </cdr:nvSpPr>
      <cdr:spPr>
        <a:xfrm xmlns:a="http://schemas.openxmlformats.org/drawingml/2006/main">
          <a:off x="979702" y="2550834"/>
          <a:ext cx="1534001" cy="13491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9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Indian River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County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median home price peaked at $353,000 (2023 $) in 2006, compared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to $376,000 statewide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0.379</cdr:x>
      <cdr:y>0.58315</cdr:y>
    </cdr:from>
    <cdr:to>
      <cdr:x>0.58673</cdr:x>
      <cdr:y>0.73705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8E70B2B-7959-0589-6E6C-7F80CAB8979B}"/>
            </a:ext>
          </a:extLst>
        </cdr:cNvPr>
        <cdr:cNvSpPr txBox="1"/>
      </cdr:nvSpPr>
      <cdr:spPr>
        <a:xfrm xmlns:a="http://schemas.openxmlformats.org/drawingml/2006/main">
          <a:off x="3095753" y="2889157"/>
          <a:ext cx="1696761" cy="7625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9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reaching a low point of $202,000.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0.71565</cdr:x>
      <cdr:y>0.41476</cdr:y>
    </cdr:from>
    <cdr:to>
      <cdr:x>0.946</cdr:x>
      <cdr:y>0.65703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84E9D976-15BC-9FEC-120A-09226E797543}"/>
            </a:ext>
          </a:extLst>
        </cdr:cNvPr>
        <cdr:cNvSpPr txBox="1"/>
      </cdr:nvSpPr>
      <cdr:spPr>
        <a:xfrm xmlns:a="http://schemas.openxmlformats.org/drawingml/2006/main">
          <a:off x="5845548" y="2054902"/>
          <a:ext cx="1881537" cy="12003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9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Prices now exceed the peak of the mid-2000s boom (Indian River County median $390,000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0.89323</cdr:x>
      <cdr:y>0.2704</cdr:y>
    </cdr:from>
    <cdr:to>
      <cdr:x>0.99185</cdr:x>
      <cdr:y>0.35439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75612" y="1253563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0.88785</cdr:x>
      <cdr:y>0.61246</cdr:y>
    </cdr:from>
    <cdr:to>
      <cdr:x>0.98647</cdr:x>
      <cdr:y>0.69644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28826" y="2839380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536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2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55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377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9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9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0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1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6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5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1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6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53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14547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Indian River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8B9FF6-4713-5CE7-6E0C-E94C5E2581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160059-7764-6E4C-9A40-052CA75D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7956"/>
              </p:ext>
            </p:extLst>
          </p:nvPr>
        </p:nvGraphicFramePr>
        <p:xfrm>
          <a:off x="326981" y="1299452"/>
          <a:ext cx="8168166" cy="495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915948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Historically, the median home price in Indian River County has closely tracked the statewide median. Prices at both the county and state level are now above their mid-2000s peak.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442854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177601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Indian River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18" y="2158453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Indian River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5218" y="190112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Indian River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0579364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654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476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$29,850-$42,600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$799-$1,108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$47,760-$68,160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$13-$17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$1,279-$1,773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$71,640-$102,240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$34-$49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$19-$25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$1,918-$2,659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Indian River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 that is not statistically significant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Indian River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Indian River County housing wage: $24.31/hour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$1,264/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Indian River County, 2023: $19.28/hour. A full-time, year-round worker with this wage can afford $1,003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Indian River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Indian River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26BD39-E8C1-4174-897A-0B230EB9C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767001"/>
              </p:ext>
            </p:extLst>
          </p:nvPr>
        </p:nvGraphicFramePr>
        <p:xfrm>
          <a:off x="332197" y="1452282"/>
          <a:ext cx="8479605" cy="429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BBCF78E-C6C5-457D-8F8D-E22CE44FFFD0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479605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</a:t>
            </a:r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filings have been volatile but generally have risen, while foreclosure filings have increased to near pre-pandemic levels.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40444</TotalTime>
  <Words>855</Words>
  <Application>Microsoft Macintosh PowerPoint</Application>
  <PresentationFormat>On-screen Show (4:3)</PresentationFormat>
  <Paragraphs>123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Historically, the median home price in Indian River County has closely tracked the statewide median. Prices at both the county and state level are now above their mid-2000s peak.</vt:lpstr>
      <vt:lpstr>Affordable Housing Terminology</vt:lpstr>
      <vt:lpstr>Example: 2024 Indian River County Income (% AMI) and Housing Cost Limits</vt:lpstr>
      <vt:lpstr>Very low-income homeowners make up the largest group of cost-burdened households in Indian River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221</cp:revision>
  <dcterms:created xsi:type="dcterms:W3CDTF">2021-07-20T20:40:42Z</dcterms:created>
  <dcterms:modified xsi:type="dcterms:W3CDTF">2024-06-28T20:12:15Z</dcterms:modified>
</cp:coreProperties>
</file>