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39" r:id="rId4"/>
    <p:sldMasterId id="2147483745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71794717672984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Lake!$D$12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Lake!$C$13:$C$33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Lake!$D$13:$D$33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36-497C-B9B2-DE14C2EABD3D}"/>
            </c:ext>
          </c:extLst>
        </c:ser>
        <c:ser>
          <c:idx val="0"/>
          <c:order val="1"/>
          <c:tx>
            <c:strRef>
              <c:f>Lake!$E$12</c:f>
              <c:strCache>
                <c:ptCount val="1"/>
                <c:pt idx="0">
                  <c:v>Lake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Lake!$C$13:$C$33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Lake!$E$13:$E$33</c:f>
              <c:numCache>
                <c:formatCode>"$"#,##0</c:formatCode>
                <c:ptCount val="21"/>
                <c:pt idx="0">
                  <c:v>236558.31518999999</c:v>
                </c:pt>
                <c:pt idx="1">
                  <c:v>265378.24244</c:v>
                </c:pt>
                <c:pt idx="2">
                  <c:v>341208.39741999999</c:v>
                </c:pt>
                <c:pt idx="3">
                  <c:v>382005.58042999997</c:v>
                </c:pt>
                <c:pt idx="4">
                  <c:v>346004.43794999999</c:v>
                </c:pt>
                <c:pt idx="5">
                  <c:v>260271.71387000001</c:v>
                </c:pt>
                <c:pt idx="6">
                  <c:v>238648.48483</c:v>
                </c:pt>
                <c:pt idx="7">
                  <c:v>222209.99536</c:v>
                </c:pt>
                <c:pt idx="8">
                  <c:v>188554.91326</c:v>
                </c:pt>
                <c:pt idx="9">
                  <c:v>184695.12194000001</c:v>
                </c:pt>
                <c:pt idx="10">
                  <c:v>201500</c:v>
                </c:pt>
                <c:pt idx="11">
                  <c:v>211147.02147000001</c:v>
                </c:pt>
                <c:pt idx="12">
                  <c:v>230689.66250000001</c:v>
                </c:pt>
                <c:pt idx="13">
                  <c:v>243582.08327</c:v>
                </c:pt>
                <c:pt idx="14">
                  <c:v>264465.93218</c:v>
                </c:pt>
                <c:pt idx="15">
                  <c:v>274914.01835999999</c:v>
                </c:pt>
                <c:pt idx="16">
                  <c:v>283117.32500000001</c:v>
                </c:pt>
                <c:pt idx="17">
                  <c:v>298101.35246999998</c:v>
                </c:pt>
                <c:pt idx="18">
                  <c:v>335313.6531</c:v>
                </c:pt>
                <c:pt idx="19">
                  <c:v>388067.98762000003</c:v>
                </c:pt>
                <c:pt idx="20">
                  <c:v>363900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DD36-497C-B9B2-DE14C2EA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8858415377402504E-2"/>
                  <c:y val="-5.9101654846335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E-46D9-9E53-9AC83985CF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14645</c:v>
                </c:pt>
                <c:pt idx="1">
                  <c:v>7690</c:v>
                </c:pt>
                <c:pt idx="2">
                  <c:v>6337</c:v>
                </c:pt>
                <c:pt idx="3">
                  <c:v>2898</c:v>
                </c:pt>
                <c:pt idx="4">
                  <c:v>10838</c:v>
                </c:pt>
                <c:pt idx="5">
                  <c:v>4996</c:v>
                </c:pt>
                <c:pt idx="6">
                  <c:v>2627</c:v>
                </c:pt>
                <c:pt idx="7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E-46D9-9E53-9AC83985CF5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10248</c:v>
                </c:pt>
                <c:pt idx="1">
                  <c:v>12611</c:v>
                </c:pt>
                <c:pt idx="2">
                  <c:v>22141</c:v>
                </c:pt>
                <c:pt idx="3">
                  <c:v>49740</c:v>
                </c:pt>
                <c:pt idx="4">
                  <c:v>2072</c:v>
                </c:pt>
                <c:pt idx="5">
                  <c:v>3911</c:v>
                </c:pt>
                <c:pt idx="6">
                  <c:v>6327</c:v>
                </c:pt>
                <c:pt idx="7">
                  <c:v>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E-46D9-9E53-9AC83985CF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Lake!$A$5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Lake!$B$3:$U$4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Lake!$B$5:$U$5</c:f>
              <c:numCache>
                <c:formatCode>_(* #,##0_);_(* \(#,##0\);_(* "-"??_);_(@_)</c:formatCode>
                <c:ptCount val="20"/>
                <c:pt idx="0">
                  <c:v>338</c:v>
                </c:pt>
                <c:pt idx="1">
                  <c:v>352</c:v>
                </c:pt>
                <c:pt idx="2">
                  <c:v>439</c:v>
                </c:pt>
                <c:pt idx="3">
                  <c:v>376</c:v>
                </c:pt>
                <c:pt idx="4">
                  <c:v>379</c:v>
                </c:pt>
                <c:pt idx="5">
                  <c:v>72</c:v>
                </c:pt>
                <c:pt idx="6">
                  <c:v>200</c:v>
                </c:pt>
                <c:pt idx="7">
                  <c:v>411</c:v>
                </c:pt>
                <c:pt idx="8">
                  <c:v>278</c:v>
                </c:pt>
                <c:pt idx="9">
                  <c:v>239</c:v>
                </c:pt>
                <c:pt idx="10">
                  <c:v>274</c:v>
                </c:pt>
                <c:pt idx="11">
                  <c:v>277</c:v>
                </c:pt>
                <c:pt idx="12">
                  <c:v>336</c:v>
                </c:pt>
                <c:pt idx="13">
                  <c:v>395</c:v>
                </c:pt>
                <c:pt idx="14">
                  <c:v>497</c:v>
                </c:pt>
                <c:pt idx="15">
                  <c:v>437</c:v>
                </c:pt>
                <c:pt idx="16">
                  <c:v>485</c:v>
                </c:pt>
                <c:pt idx="17">
                  <c:v>446</c:v>
                </c:pt>
                <c:pt idx="18">
                  <c:v>510</c:v>
                </c:pt>
                <c:pt idx="19">
                  <c:v>446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0AD-421F-AD72-694CBB074A0E}"/>
            </c:ext>
          </c:extLst>
        </c:ser>
        <c:ser>
          <c:idx val="1"/>
          <c:order val="1"/>
          <c:tx>
            <c:strRef>
              <c:f>Lake!$A$6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Lake!$B$3:$U$4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Lake!$B$6:$U$6</c:f>
              <c:numCache>
                <c:formatCode>_(* #,##0_);_(* \(#,##0\);_(* "-"??_);_(@_)</c:formatCode>
                <c:ptCount val="20"/>
                <c:pt idx="0">
                  <c:v>193</c:v>
                </c:pt>
                <c:pt idx="1">
                  <c:v>186</c:v>
                </c:pt>
                <c:pt idx="2">
                  <c:v>188</c:v>
                </c:pt>
                <c:pt idx="3">
                  <c:v>155</c:v>
                </c:pt>
                <c:pt idx="4">
                  <c:v>160</c:v>
                </c:pt>
                <c:pt idx="5">
                  <c:v>23</c:v>
                </c:pt>
                <c:pt idx="6">
                  <c:v>48</c:v>
                </c:pt>
                <c:pt idx="7">
                  <c:v>52</c:v>
                </c:pt>
                <c:pt idx="8">
                  <c:v>42</c:v>
                </c:pt>
                <c:pt idx="9">
                  <c:v>50</c:v>
                </c:pt>
                <c:pt idx="10">
                  <c:v>39</c:v>
                </c:pt>
                <c:pt idx="11">
                  <c:v>48</c:v>
                </c:pt>
                <c:pt idx="12">
                  <c:v>113</c:v>
                </c:pt>
                <c:pt idx="13">
                  <c:v>139</c:v>
                </c:pt>
                <c:pt idx="14">
                  <c:v>153</c:v>
                </c:pt>
                <c:pt idx="15">
                  <c:v>78</c:v>
                </c:pt>
                <c:pt idx="16">
                  <c:v>109</c:v>
                </c:pt>
                <c:pt idx="17">
                  <c:v>186</c:v>
                </c:pt>
                <c:pt idx="18">
                  <c:v>135</c:v>
                </c:pt>
                <c:pt idx="19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AD-421F-AD72-694CBB074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C96F09-460C-46C8-8705-18B5EB5D84D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156BDBDE-3A03-4176-B774-CE46BE435AD1}" type="parTrans" cxnId="{927C3877-DBB2-4032-8DB6-5A6A0A0842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5A95FE-261C-4881-8C1F-C5D15EE23199}" type="sibTrans" cxnId="{927C3877-DBB2-4032-8DB6-5A6A0A0842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C97008-302A-40C1-85A4-2B525687E13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Officers</a:t>
          </a:r>
          <a:endParaRPr lang="en-US">
            <a:latin typeface="Tw Cen MT" panose="020B0602020104020603" pitchFamily="34" charset="0"/>
          </a:endParaRPr>
        </a:p>
      </dgm:t>
    </dgm:pt>
    <dgm:pt modelId="{AAE03651-183A-49DE-9759-5D5E65928BC5}" type="parTrans" cxnId="{5940C545-CC9B-475F-9243-569AD6863A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191DBE-3CBC-4C5F-909F-B87B294ED9E0}" type="sibTrans" cxnId="{5940C545-CC9B-475F-9243-569AD6863A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B3A96B-25FC-415A-A6C0-43CC72F39DE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30458DAD-D2AF-48B9-9E28-61AD847894EC}" type="parTrans" cxnId="{4F40FC00-4802-4791-BF47-84277742E5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2A9B56-5FA2-4803-97D4-DC8E9A26899D}" type="sibTrans" cxnId="{4F40FC00-4802-4791-BF47-84277742E5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F72441-719D-453F-92F6-FC8F37764DD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DDDF3B5A-0E60-45C4-A2FB-3D29DE4BA21F}" type="parTrans" cxnId="{248712A3-3949-4B12-A384-228CE3168B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728D0D-CED8-4E66-9C6A-2B182212E91F}" type="sibTrans" cxnId="{248712A3-3949-4B12-A384-228CE3168B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9DFDCE-CA16-47FB-A9CA-A3A2DD4051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DB395D75-ADE2-4ECC-AAB1-EB8D496155A6}" type="parTrans" cxnId="{EDAA32C2-5ECB-4468-B0DB-8AAD34DDA3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BE9BF6-EDF3-4568-BD30-3569CD8D80FA}" type="sibTrans" cxnId="{EDAA32C2-5ECB-4468-B0DB-8AAD34DDA3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B0DBD7-54BD-485D-9C6C-E327C2AA92F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4D55AFA9-862E-4539-8DCA-629C30318EAA}" type="parTrans" cxnId="{EE8449C2-EF03-40FB-A8BC-327994ABE3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3DFCA0-73E7-495E-B29F-8E07B55406EF}" type="sibTrans" cxnId="{EE8449C2-EF03-40FB-A8BC-327994ABE3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1B1A14-95F1-4089-98E4-9958002E8D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A53393FD-96A4-4D2F-90E8-307CB282CDE2}" type="parTrans" cxnId="{D7AD4041-E808-4CF1-B3AC-04C62FE3EC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A7D782-50FD-4304-A992-33A2333991AB}" type="sibTrans" cxnId="{D7AD4041-E808-4CF1-B3AC-04C62FE3EC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4C7708-A899-49A2-A9D0-229BB28AF51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D15A546D-BA40-4CF4-9838-8577C274BF3E}" type="parTrans" cxnId="{80E6CD1C-9527-469F-AF04-F8C7813B608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1DFA34-9274-40E4-8875-9DF686B3021A}" type="sibTrans" cxnId="{80E6CD1C-9527-469F-AF04-F8C7813B608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8AC16D-3445-48EE-AD98-12FADB7C59F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BF5021B8-F112-4063-948B-8BEC23936350}" type="parTrans" cxnId="{3884F03E-0829-4F79-BC11-6C57C6F524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1FFB6D-5EFC-40C6-A953-2FF0B1F5F145}" type="sibTrans" cxnId="{3884F03E-0829-4F79-BC11-6C57C6F524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24DCD6-A642-4640-8577-C7AD278B0AE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E5662BB7-A9AB-4AC6-B226-2C11339E0483}" type="parTrans" cxnId="{05F22E0D-9A0F-4CF5-8C25-7C4CAE4E51D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5730A2-07A1-41A1-9A6C-5F3E3987C32C}" type="sibTrans" cxnId="{05F22E0D-9A0F-4CF5-8C25-7C4CAE4E51D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C83176-2288-437E-A011-28A1570B17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D0C044CA-A567-444D-B402-F7C9EAE5D33D}" type="parTrans" cxnId="{66600F86-5192-400E-A6BB-E43DFF7721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BA8511-3BFC-44FF-8795-C7DEF88FAD83}" type="sibTrans" cxnId="{66600F86-5192-400E-A6BB-E43DFF7721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A8E48E-99EB-4519-B0ED-400EC43C304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D9D4EEA4-9E74-4047-A301-B67A7685AAC0}" type="parTrans" cxnId="{BA81B9E2-BB06-49C8-B969-C6FAD7C6C5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E4163D-4357-4821-9CCC-22EC30C34BA9}" type="sibTrans" cxnId="{BA81B9E2-BB06-49C8-B969-C6FAD7C6C5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888F6C-DB8B-49AA-BB77-3AC5686797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4213719B-4841-418F-AA83-A8FC7DCC7F54}" type="parTrans" cxnId="{E88FFDB3-221C-4216-89C7-FFCD879DBA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DD193F-51D5-4396-BAF6-B5BB845F5929}" type="sibTrans" cxnId="{E88FFDB3-221C-4216-89C7-FFCD879DBA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1F5724-989A-4DED-8854-41CA30CA484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2CBB1217-717A-4A96-A063-A40C22EC3D92}" type="parTrans" cxnId="{BAEAB46F-3D41-4B5D-9F59-DFFDFFD3E0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664AAE-C461-4B0E-BDF2-45048C6A76C0}" type="sibTrans" cxnId="{BAEAB46F-3D41-4B5D-9F59-DFFDFFD3E0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D2A8D-B879-4368-BF0B-C0D5B31EC87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51699665-6049-48E2-A8A0-6649CD4AFCEE}" type="parTrans" cxnId="{1ABD3A1D-C80E-46F9-A47F-F15140BFAF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CCC200-0CA5-4628-A62B-EE915FDC8637}" type="sibTrans" cxnId="{1ABD3A1D-C80E-46F9-A47F-F15140BFAF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D87FD7-B570-4C6F-9DD2-5FFAAAB068E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E6082400-672E-45B3-AA3A-CE0B0DDD0069}" type="parTrans" cxnId="{11D39598-0D60-4BA9-B7EA-ECF6D74F91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0D87DD-AF85-4D55-861F-4AB670139435}" type="sibTrans" cxnId="{11D39598-0D60-4BA9-B7EA-ECF6D74F91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08327E-C982-4A95-86B1-1CD6969E2DD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4E80839F-7D15-4F8F-9D9C-995673C7F2ED}" type="parTrans" cxnId="{D291C700-DFFB-44D0-B23D-6CAF20A289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021444-7288-44C2-B9DF-561705262602}" type="sibTrans" cxnId="{D291C700-DFFB-44D0-B23D-6CAF20A289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150E01D-EA12-4616-96CE-51950668A8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E52CC46E-8B7A-47C6-BB88-0C0EBCC71DB9}" type="parTrans" cxnId="{5A7EDB20-E29C-4717-9AAB-322A0BAA36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EA434E-4B0C-4A42-B8B7-E002736505A4}" type="sibTrans" cxnId="{5A7EDB20-E29C-4717-9AAB-322A0BAA36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9899B3-12C3-42DD-86C1-E88C002C90F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D7794FEB-2612-46B1-B9E9-0C1F5D757AC8}" type="parTrans" cxnId="{D687BB9E-BB92-4715-8001-1BBF79D224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85EDE7-476A-40B2-B805-F37EC094ECE5}" type="sibTrans" cxnId="{D687BB9E-BB92-4715-8001-1BBF79D224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041AA7-67F6-462E-94B8-55147831CB7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2B4D7353-A467-43E2-9268-0774E08F789F}" type="parTrans" cxnId="{96FCB75B-2058-4280-B80A-99A13B808B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4748320-FC7E-4F7B-8C47-A9CA1263916D}" type="sibTrans" cxnId="{96FCB75B-2058-4280-B80A-99A13B808B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B8CF12-DF87-4AED-952F-AEED47C32E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2D00F68F-A250-43F6-8700-29625EB44A75}" type="parTrans" cxnId="{E014BFAD-3044-48A1-8B69-BE076637459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AACC66-B77F-416E-8254-5C397B2785A9}" type="sibTrans" cxnId="{E014BFAD-3044-48A1-8B69-BE076637459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23D6A6-1CB9-4D31-A36B-F4EF64AA128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3E499C0B-5B49-49F5-B55D-19C40A9B3847}" type="parTrans" cxnId="{596250FD-C259-4494-B07E-B52241711D7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4B9203-129B-487C-9DAC-C743FEA93CA5}" type="sibTrans" cxnId="{596250FD-C259-4494-B07E-B52241711D7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D609FA-155C-4F17-A075-494548C89FE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CFA8F72A-3305-4133-AD0F-012B9CC7BF25}" type="parTrans" cxnId="{EC18C488-9FF2-42F1-AC9D-1EF21D889A9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21C245-5C31-4723-845E-5DBC08919220}" type="sibTrans" cxnId="{EC18C488-9FF2-42F1-AC9D-1EF21D889A9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079EC0-78C6-4438-9FEB-317FCCC3D84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198E386F-F702-4162-9920-D8A7F321D9DA}" type="parTrans" cxnId="{7A28B45B-3552-48D7-BD57-792711F4B9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15B795-2DA7-4169-9A72-D5257DB8EB8F}" type="sibTrans" cxnId="{7A28B45B-3552-48D7-BD57-792711F4B9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8253E90-1AF5-43F9-8ED8-BB4E7A254EC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681B77A2-49D0-4203-8DEF-562FB28E7474}" type="parTrans" cxnId="{AC13798B-7E04-400D-B2B2-21CC53246F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4CF978-7E85-4B20-AE49-1346481D4C29}" type="sibTrans" cxnId="{AC13798B-7E04-400D-B2B2-21CC53246F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844BBC-99D6-48EC-8613-71743CDA0A1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6A96DF83-B2A6-4222-BF4B-616B633C06A8}" type="parTrans" cxnId="{D3FD8C97-63A6-42A4-ADD5-E28662243C0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C84A8C-B1D4-46E7-B7B9-61B1D105934E}" type="sibTrans" cxnId="{D3FD8C97-63A6-42A4-ADD5-E28662243C0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0BFF13-21F3-4287-88C4-F27F65FAEAA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D614F669-3D12-4B67-A087-CB223C89E410}" type="parTrans" cxnId="{DFB575C6-3603-4AF2-8EF6-A5F87D8948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6629B3-9D53-440B-B108-6483378063C3}" type="sibTrans" cxnId="{DFB575C6-3603-4AF2-8EF6-A5F87D8948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8D4C0B-0233-46AE-9270-D0AB1D2D3A1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9B92639C-75CD-47D7-8522-3067F957D605}" type="parTrans" cxnId="{D20EDC59-57C2-44D5-8783-DD886F44C4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D48931C-6D7F-45DF-A161-DAC8103F6404}" type="sibTrans" cxnId="{D20EDC59-57C2-44D5-8783-DD886F44C4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CD598E-039E-4238-9197-99473628F9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48C6E949-7424-4DC5-B230-C48A1977C208}" type="parTrans" cxnId="{FA385DF3-1027-4635-A873-D669E8E40E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ADD173-15AA-4BFC-8459-FA5A43486E02}" type="sibTrans" cxnId="{FA385DF3-1027-4635-A873-D669E8E40E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40E0D9-DFAD-457D-8320-5256A148AAC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3663088B-6AE2-4F16-8D8C-68815F4727E1}" type="parTrans" cxnId="{270C3F93-4EFA-41F8-A054-1C61415839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E5B7A1-5166-4229-A3B7-B2D9D2B45456}" type="sibTrans" cxnId="{270C3F93-4EFA-41F8-A054-1C61415839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CF08EA-2B4E-446F-8A9E-47B688E54FD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6B8F832D-6ED6-415C-A94F-9DFED7D28B15}" type="parTrans" cxnId="{23A3D1D4-B9B1-45CD-AD9D-A67371D361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8934F3-5894-4640-B738-01687E7016D9}" type="sibTrans" cxnId="{23A3D1D4-B9B1-45CD-AD9D-A67371D361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2AB217-A707-4575-A225-241BA65AE3A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9D2E1DC4-473C-42A1-BBB8-B876434AEEC3}" type="parTrans" cxnId="{42761A2B-F25F-4C82-A1C6-9B5A26671B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30F737-9B93-4843-9789-A014E9DDDF9B}" type="sibTrans" cxnId="{42761A2B-F25F-4C82-A1C6-9B5A26671B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4FB8AF-CBA2-4030-A979-06A2D7A6C63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4AF8F87A-3248-465C-A364-03796F87AC5C}" type="parTrans" cxnId="{FA2C80C9-6F5A-4A98-B6D5-22130146A9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0A89A5-2AFE-44D9-88D4-3B8C54B6B56A}" type="sibTrans" cxnId="{FA2C80C9-6F5A-4A98-B6D5-22130146A9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F40C8E-BB8A-45A7-BDE5-7C676C59A61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E976CC44-7D93-4CD1-B719-7C277BB59604}" type="parTrans" cxnId="{D59F06F5-8814-4DF4-9753-8211EEEC20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054CAB-363E-4EF0-8223-1BCE4DE4F977}" type="sibTrans" cxnId="{D59F06F5-8814-4DF4-9753-8211EEEC20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B8C49A-F014-479A-A123-54B4013DD76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EE147540-0750-4392-9897-074B74301A08}" type="parTrans" cxnId="{2FABEAB2-8312-4FA9-A8E6-504B2EF739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AEE123-94B1-41A0-A46D-65959D769BF0}" type="sibTrans" cxnId="{2FABEAB2-8312-4FA9-A8E6-504B2EF739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291C700-DFFB-44D0-B23D-6CAF20A28966}" srcId="{984116C9-7CB8-4743-8FBA-68A8BA0D0389}" destId="{7708327E-C982-4A95-86B1-1CD6969E2DD5}" srcOrd="9" destOrd="0" parTransId="{4E80839F-7D15-4F8F-9D9C-995673C7F2ED}" sibTransId="{F7021444-7288-44C2-B9DF-561705262602}"/>
    <dgm:cxn modelId="{4F40FC00-4802-4791-BF47-84277742E5D4}" srcId="{4F795D33-588E-4F04-A4A9-549DB1C8E26C}" destId="{F3B3A96B-25FC-415A-A6C0-43CC72F39DE7}" srcOrd="2" destOrd="0" parTransId="{30458DAD-D2AF-48B9-9E28-61AD847894EC}" sibTransId="{412A9B56-5FA2-4803-97D4-DC8E9A26899D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C7A8507-F790-45D9-9B10-F1EE42B9A133}" type="presOf" srcId="{5E844BBC-99D6-48EC-8613-71743CDA0A12}" destId="{11FB7C73-6081-42C7-8E15-28075061167B}" srcOrd="0" destOrd="3" presId="urn:microsoft.com/office/officeart/2005/8/layout/hList1"/>
    <dgm:cxn modelId="{020C4F0A-F3CC-4F0A-95C5-E298369C531E}" type="presOf" srcId="{D31B1A14-95F1-4089-98E4-9958002E8DCD}" destId="{34083978-5BA0-40E3-AB18-2F3A89BB9529}" srcOrd="0" destOrd="6" presId="urn:microsoft.com/office/officeart/2005/8/layout/hList1"/>
    <dgm:cxn modelId="{05F22E0D-9A0F-4CF5-8C25-7C4CAE4E51DE}" srcId="{984116C9-7CB8-4743-8FBA-68A8BA0D0389}" destId="{C324DCD6-A642-4640-8577-C7AD278B0AE7}" srcOrd="2" destOrd="0" parTransId="{E5662BB7-A9AB-4AC6-B226-2C11339E0483}" sibTransId="{CE5730A2-07A1-41A1-9A6C-5F3E3987C32C}"/>
    <dgm:cxn modelId="{857A550D-5808-485B-ACA9-E8D853389928}" type="presOf" srcId="{7708327E-C982-4A95-86B1-1CD6969E2DD5}" destId="{0045AAE0-9BB3-4F66-A39D-FC0233DDC39E}" srcOrd="0" destOrd="9" presId="urn:microsoft.com/office/officeart/2005/8/layout/hList1"/>
    <dgm:cxn modelId="{336F980D-6DE3-40CC-8575-665FDE94CCDD}" type="presOf" srcId="{11A8E48E-99EB-4519-B0ED-400EC43C3041}" destId="{0045AAE0-9BB3-4F66-A39D-FC0233DDC39E}" srcOrd="0" destOrd="4" presId="urn:microsoft.com/office/officeart/2005/8/layout/hList1"/>
    <dgm:cxn modelId="{F7493B11-4496-4120-A7B3-9C0B0D357A19}" type="presOf" srcId="{90CD598E-039E-4238-9197-99473628F93C}" destId="{11FB7C73-6081-42C7-8E15-28075061167B}" srcOrd="0" destOrd="6" presId="urn:microsoft.com/office/officeart/2005/8/layout/hList1"/>
    <dgm:cxn modelId="{02C98913-DB99-4C29-A3BD-C60E4899E8A0}" type="presOf" srcId="{308AC16D-3445-48EE-AD98-12FADB7C59F5}" destId="{0045AAE0-9BB3-4F66-A39D-FC0233DDC39E}" srcOrd="0" destOrd="1" presId="urn:microsoft.com/office/officeart/2005/8/layout/hList1"/>
    <dgm:cxn modelId="{5C0F6F14-E06D-44B3-8710-FE14D11A10BC}" type="presOf" srcId="{DDD87FD7-B570-4C6F-9DD2-5FFAAAB068EF}" destId="{0045AAE0-9BB3-4F66-A39D-FC0233DDC39E}" srcOrd="0" destOrd="8" presId="urn:microsoft.com/office/officeart/2005/8/layout/hList1"/>
    <dgm:cxn modelId="{7838621A-8ABB-40D5-9211-AEEAAC78CDDB}" type="presOf" srcId="{0D40E0D9-DFAD-457D-8320-5256A148AAC7}" destId="{11FB7C73-6081-42C7-8E15-28075061167B}" srcOrd="0" destOrd="7" presId="urn:microsoft.com/office/officeart/2005/8/layout/hList1"/>
    <dgm:cxn modelId="{80E6CD1C-9527-469F-AF04-F8C7813B608B}" srcId="{4F795D33-588E-4F04-A4A9-549DB1C8E26C}" destId="{374C7708-A899-49A2-A9D0-229BB28AF517}" srcOrd="7" destOrd="0" parTransId="{D15A546D-BA40-4CF4-9838-8577C274BF3E}" sibTransId="{C41DFA34-9274-40E4-8875-9DF686B3021A}"/>
    <dgm:cxn modelId="{1ABD3A1D-C80E-46F9-A47F-F15140BFAFCC}" srcId="{984116C9-7CB8-4743-8FBA-68A8BA0D0389}" destId="{98AD2A8D-B879-4368-BF0B-C0D5B31EC876}" srcOrd="7" destOrd="0" parTransId="{51699665-6049-48E2-A8A0-6649CD4AFCEE}" sibTransId="{99CCC200-0CA5-4628-A62B-EE915FDC8637}"/>
    <dgm:cxn modelId="{5A7EDB20-E29C-4717-9AAB-322A0BAA3696}" srcId="{984116C9-7CB8-4743-8FBA-68A8BA0D0389}" destId="{6150E01D-EA12-4616-96CE-51950668A889}" srcOrd="10" destOrd="0" parTransId="{E52CC46E-8B7A-47C6-BB88-0C0EBCC71DB9}" sibTransId="{89EA434E-4B0C-4A42-B8B7-E002736505A4}"/>
    <dgm:cxn modelId="{F29F2524-5286-4E91-B91A-A709C682FECD}" type="presOf" srcId="{58253E90-1AF5-43F9-8ED8-BB4E7A254EC5}" destId="{11FB7C73-6081-42C7-8E15-28075061167B}" srcOrd="0" destOrd="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42761A2B-F25F-4C82-A1C6-9B5A26671B03}" srcId="{930452E1-293A-4804-9AD2-E53B94608D56}" destId="{9E2AB217-A707-4575-A225-241BA65AE3AE}" srcOrd="9" destOrd="0" parTransId="{9D2E1DC4-473C-42A1-BBB8-B876434AEEC3}" sibTransId="{D730F737-9B93-4843-9789-A014E9DDDF9B}"/>
    <dgm:cxn modelId="{C14DFF2F-FBC1-4074-9D5C-19D24FE054DA}" type="presOf" srcId="{9E2AB217-A707-4575-A225-241BA65AE3AE}" destId="{11FB7C73-6081-42C7-8E15-28075061167B}" srcOrd="0" destOrd="9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EDF00F38-E963-4DE1-B5E8-E1B715863F0E}" type="presOf" srcId="{E01F5724-989A-4DED-8854-41CA30CA484C}" destId="{0045AAE0-9BB3-4F66-A39D-FC0233DDC39E}" srcOrd="0" destOrd="6" presId="urn:microsoft.com/office/officeart/2005/8/layout/hList1"/>
    <dgm:cxn modelId="{3884F03E-0829-4F79-BC11-6C57C6F52480}" srcId="{984116C9-7CB8-4743-8FBA-68A8BA0D0389}" destId="{308AC16D-3445-48EE-AD98-12FADB7C59F5}" srcOrd="1" destOrd="0" parTransId="{BF5021B8-F112-4063-948B-8BEC23936350}" sibTransId="{761FFB6D-5EFC-40C6-A953-2FF0B1F5F145}"/>
    <dgm:cxn modelId="{D7AD4041-E808-4CF1-B3AC-04C62FE3EC30}" srcId="{4F795D33-588E-4F04-A4A9-549DB1C8E26C}" destId="{D31B1A14-95F1-4089-98E4-9958002E8DCD}" srcOrd="6" destOrd="0" parTransId="{A53393FD-96A4-4D2F-90E8-307CB282CDE2}" sibTransId="{67A7D782-50FD-4304-A992-33A2333991AB}"/>
    <dgm:cxn modelId="{5940C545-CC9B-475F-9243-569AD6863AA1}" srcId="{4F795D33-588E-4F04-A4A9-549DB1C8E26C}" destId="{3BC97008-302A-40C1-85A4-2B525687E137}" srcOrd="1" destOrd="0" parTransId="{AAE03651-183A-49DE-9759-5D5E65928BC5}" sibTransId="{DC191DBE-3CBC-4C5F-909F-B87B294ED9E0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CE8D834D-D41D-4FFA-BBFB-D33B36DEC54F}" type="presOf" srcId="{00B8CF12-DF87-4AED-952F-AEED47C32E3C}" destId="{0045AAE0-9BB3-4F66-A39D-FC0233DDC39E}" srcOrd="0" destOrd="13" presId="urn:microsoft.com/office/officeart/2005/8/layout/hList1"/>
    <dgm:cxn modelId="{D20EDC59-57C2-44D5-8783-DD886F44C413}" srcId="{930452E1-293A-4804-9AD2-E53B94608D56}" destId="{9D8D4C0B-0233-46AE-9270-D0AB1D2D3A12}" srcOrd="5" destOrd="0" parTransId="{9B92639C-75CD-47D7-8522-3067F957D605}" sibTransId="{1D48931C-6D7F-45DF-A161-DAC8103F6404}"/>
    <dgm:cxn modelId="{7A28B45B-3552-48D7-BD57-792711F4B954}" srcId="{930452E1-293A-4804-9AD2-E53B94608D56}" destId="{9E079EC0-78C6-4438-9FEB-317FCCC3D84A}" srcOrd="1" destOrd="0" parTransId="{198E386F-F702-4162-9920-D8A7F321D9DA}" sibTransId="{9715B795-2DA7-4169-9A72-D5257DB8EB8F}"/>
    <dgm:cxn modelId="{96FCB75B-2058-4280-B80A-99A13B808B8F}" srcId="{984116C9-7CB8-4743-8FBA-68A8BA0D0389}" destId="{5D041AA7-67F6-462E-94B8-55147831CB7F}" srcOrd="12" destOrd="0" parTransId="{2B4D7353-A467-43E2-9268-0774E08F789F}" sibTransId="{94748320-FC7E-4F7B-8C47-A9CA1263916D}"/>
    <dgm:cxn modelId="{2C1EF25C-4CEB-447A-8078-AAE6551C63F4}" type="presOf" srcId="{E0B0DBD7-54BD-485D-9C6C-E327C2AA92FD}" destId="{34083978-5BA0-40E3-AB18-2F3A89BB9529}" srcOrd="0" destOrd="5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9B63167-5918-4FDD-8477-8C2BEB460909}" type="presOf" srcId="{C324DCD6-A642-4640-8577-C7AD278B0AE7}" destId="{0045AAE0-9BB3-4F66-A39D-FC0233DDC39E}" srcOrd="0" destOrd="2" presId="urn:microsoft.com/office/officeart/2005/8/layout/hList1"/>
    <dgm:cxn modelId="{BAEAB46F-3D41-4B5D-9F59-DFFDFFD3E011}" srcId="{984116C9-7CB8-4743-8FBA-68A8BA0D0389}" destId="{E01F5724-989A-4DED-8854-41CA30CA484C}" srcOrd="6" destOrd="0" parTransId="{2CBB1217-717A-4A96-A063-A40C22EC3D92}" sibTransId="{4A664AAE-C461-4B0E-BDF2-45048C6A76C0}"/>
    <dgm:cxn modelId="{93B7CD71-7E39-4FDE-BDE1-8A3E9A8C7A73}" type="presOf" srcId="{5D041AA7-67F6-462E-94B8-55147831CB7F}" destId="{0045AAE0-9BB3-4F66-A39D-FC0233DDC39E}" srcOrd="0" destOrd="12" presId="urn:microsoft.com/office/officeart/2005/8/layout/hList1"/>
    <dgm:cxn modelId="{A5CD8674-7042-476C-9165-BB5899C73D5D}" type="presOf" srcId="{1E9899B3-12C3-42DD-86C1-E88C002C90FE}" destId="{0045AAE0-9BB3-4F66-A39D-FC0233DDC39E}" srcOrd="0" destOrd="11" presId="urn:microsoft.com/office/officeart/2005/8/layout/hList1"/>
    <dgm:cxn modelId="{79EBB874-F2F3-476A-BAFE-F450F0A5D2D3}" type="presOf" srcId="{6FB8C49A-F014-479A-A123-54B4013DD768}" destId="{11FB7C73-6081-42C7-8E15-28075061167B}" srcOrd="0" destOrd="12" presId="urn:microsoft.com/office/officeart/2005/8/layout/hList1"/>
    <dgm:cxn modelId="{927C3877-DBB2-4032-8DB6-5A6A0A084277}" srcId="{984116C9-7CB8-4743-8FBA-68A8BA0D0389}" destId="{3BC96F09-460C-46C8-8705-18B5EB5D84D9}" srcOrd="0" destOrd="0" parTransId="{156BDBDE-3A03-4176-B774-CE46BE435AD1}" sibTransId="{BB5A95FE-261C-4881-8C1F-C5D15EE23199}"/>
    <dgm:cxn modelId="{5D8D047D-29A1-4CC2-8516-7BFCE7033742}" type="presOf" srcId="{D2F72441-719D-453F-92F6-FC8F37764DD8}" destId="{34083978-5BA0-40E3-AB18-2F3A89BB9529}" srcOrd="0" destOrd="3" presId="urn:microsoft.com/office/officeart/2005/8/layout/hList1"/>
    <dgm:cxn modelId="{3A41DC7E-F174-4458-849E-E33B09F311C9}" type="presOf" srcId="{9D8D4C0B-0233-46AE-9270-D0AB1D2D3A12}" destId="{11FB7C73-6081-42C7-8E15-28075061167B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66600F86-5192-400E-A6BB-E43DFF772102}" srcId="{984116C9-7CB8-4743-8FBA-68A8BA0D0389}" destId="{15C83176-2288-437E-A011-28A1570B17F8}" srcOrd="3" destOrd="0" parTransId="{D0C044CA-A567-444D-B402-F7C9EAE5D33D}" sibTransId="{E6BA8511-3BFC-44FF-8795-C7DEF88FAD83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EC18C488-9FF2-42F1-AC9D-1EF21D889A94}" srcId="{984116C9-7CB8-4743-8FBA-68A8BA0D0389}" destId="{D2D609FA-155C-4F17-A075-494548C89FEA}" srcOrd="15" destOrd="0" parTransId="{CFA8F72A-3305-4133-AD0F-012B9CC7BF25}" sibTransId="{FD21C245-5C31-4723-845E-5DBC08919220}"/>
    <dgm:cxn modelId="{AC13798B-7E04-400D-B2B2-21CC53246FD8}" srcId="{930452E1-293A-4804-9AD2-E53B94608D56}" destId="{58253E90-1AF5-43F9-8ED8-BB4E7A254EC5}" srcOrd="2" destOrd="0" parTransId="{681B77A2-49D0-4203-8DEF-562FB28E7474}" sibTransId="{E74CF978-7E85-4B20-AE49-1346481D4C29}"/>
    <dgm:cxn modelId="{7A854892-FF8A-40DA-93A5-E597BE648CEA}" type="presOf" srcId="{374C7708-A899-49A2-A9D0-229BB28AF517}" destId="{34083978-5BA0-40E3-AB18-2F3A89BB9529}" srcOrd="0" destOrd="7" presId="urn:microsoft.com/office/officeart/2005/8/layout/hList1"/>
    <dgm:cxn modelId="{270C3F93-4EFA-41F8-A054-1C61415839E5}" srcId="{930452E1-293A-4804-9AD2-E53B94608D56}" destId="{0D40E0D9-DFAD-457D-8320-5256A148AAC7}" srcOrd="7" destOrd="0" parTransId="{3663088B-6AE2-4F16-8D8C-68815F4727E1}" sibTransId="{9EE5B7A1-5166-4229-A3B7-B2D9D2B45456}"/>
    <dgm:cxn modelId="{E7118A96-341D-4E86-96CF-A37AC09B14DF}" type="presOf" srcId="{F3B3A96B-25FC-415A-A6C0-43CC72F39DE7}" destId="{34083978-5BA0-40E3-AB18-2F3A89BB9529}" srcOrd="0" destOrd="2" presId="urn:microsoft.com/office/officeart/2005/8/layout/hList1"/>
    <dgm:cxn modelId="{D3FD8C97-63A6-42A4-ADD5-E28662243C06}" srcId="{930452E1-293A-4804-9AD2-E53B94608D56}" destId="{5E844BBC-99D6-48EC-8613-71743CDA0A12}" srcOrd="3" destOrd="0" parTransId="{6A96DF83-B2A6-4222-BF4B-616B633C06A8}" sibTransId="{67C84A8C-B1D4-46E7-B7B9-61B1D105934E}"/>
    <dgm:cxn modelId="{11D39598-0D60-4BA9-B7EA-ECF6D74F91D4}" srcId="{984116C9-7CB8-4743-8FBA-68A8BA0D0389}" destId="{DDD87FD7-B570-4C6F-9DD2-5FFAAAB068EF}" srcOrd="8" destOrd="0" parTransId="{E6082400-672E-45B3-AA3A-CE0B0DDD0069}" sibTransId="{D20D87DD-AF85-4D55-861F-4AB670139435}"/>
    <dgm:cxn modelId="{D687BB9E-BB92-4715-8001-1BBF79D224E1}" srcId="{984116C9-7CB8-4743-8FBA-68A8BA0D0389}" destId="{1E9899B3-12C3-42DD-86C1-E88C002C90FE}" srcOrd="11" destOrd="0" parTransId="{D7794FEB-2612-46B1-B9E9-0C1F5D757AC8}" sibTransId="{1185EDE7-476A-40B2-B805-F37EC094ECE5}"/>
    <dgm:cxn modelId="{248712A3-3949-4B12-A384-228CE3168B5C}" srcId="{4F795D33-588E-4F04-A4A9-549DB1C8E26C}" destId="{D2F72441-719D-453F-92F6-FC8F37764DD8}" srcOrd="3" destOrd="0" parTransId="{DDDF3B5A-0E60-45C4-A2FB-3D29DE4BA21F}" sibTransId="{86728D0D-CED8-4E66-9C6A-2B182212E91F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E014BFAD-3044-48A1-8B69-BE0766374598}" srcId="{984116C9-7CB8-4743-8FBA-68A8BA0D0389}" destId="{00B8CF12-DF87-4AED-952F-AEED47C32E3C}" srcOrd="13" destOrd="0" parTransId="{2D00F68F-A250-43F6-8700-29625EB44A75}" sibTransId="{C0AACC66-B77F-416E-8254-5C397B2785A9}"/>
    <dgm:cxn modelId="{6B7ADAB1-6F40-44BE-9C42-34D270BC2EED}" type="presOf" srcId="{09CF08EA-2B4E-446F-8A9E-47B688E54FDD}" destId="{11FB7C73-6081-42C7-8E15-28075061167B}" srcOrd="0" destOrd="8" presId="urn:microsoft.com/office/officeart/2005/8/layout/hList1"/>
    <dgm:cxn modelId="{2FABEAB2-8312-4FA9-A8E6-504B2EF739FA}" srcId="{930452E1-293A-4804-9AD2-E53B94608D56}" destId="{6FB8C49A-F014-479A-A123-54B4013DD768}" srcOrd="12" destOrd="0" parTransId="{EE147540-0750-4392-9897-074B74301A08}" sibTransId="{5AAEE123-94B1-41A0-A46D-65959D769BF0}"/>
    <dgm:cxn modelId="{E88FFDB3-221C-4216-89C7-FFCD879DBACC}" srcId="{984116C9-7CB8-4743-8FBA-68A8BA0D0389}" destId="{DC888F6C-DB8B-49AA-BB77-3AC568679784}" srcOrd="5" destOrd="0" parTransId="{4213719B-4841-418F-AA83-A8FC7DCC7F54}" sibTransId="{E8DD193F-51D5-4396-BAF6-B5BB845F5929}"/>
    <dgm:cxn modelId="{598FCEBA-F694-4FF9-BA9C-F347E66B8E56}" type="presOf" srcId="{A54FB8AF-CBA2-4030-A979-06A2D7A6C637}" destId="{11FB7C73-6081-42C7-8E15-28075061167B}" srcOrd="0" destOrd="10" presId="urn:microsoft.com/office/officeart/2005/8/layout/hList1"/>
    <dgm:cxn modelId="{143F06BC-6D37-4400-88C8-6632C26EAC8C}" type="presOf" srcId="{370BFF13-21F3-4287-88C4-F27F65FAEAAD}" destId="{11FB7C73-6081-42C7-8E15-28075061167B}" srcOrd="0" destOrd="4" presId="urn:microsoft.com/office/officeart/2005/8/layout/hList1"/>
    <dgm:cxn modelId="{EDAA32C2-5ECB-4468-B0DB-8AAD34DDA3E1}" srcId="{4F795D33-588E-4F04-A4A9-549DB1C8E26C}" destId="{759DFDCE-CA16-47FB-A9CA-A3A2DD40511E}" srcOrd="4" destOrd="0" parTransId="{DB395D75-ADE2-4ECC-AAB1-EB8D496155A6}" sibTransId="{48BE9BF6-EDF3-4568-BD30-3569CD8D80FA}"/>
    <dgm:cxn modelId="{EE8449C2-EF03-40FB-A8BC-327994ABE387}" srcId="{4F795D33-588E-4F04-A4A9-549DB1C8E26C}" destId="{E0B0DBD7-54BD-485D-9C6C-E327C2AA92FD}" srcOrd="5" destOrd="0" parTransId="{4D55AFA9-862E-4539-8DCA-629C30318EAA}" sibTransId="{003DFCA0-73E7-495E-B29F-8E07B55406EF}"/>
    <dgm:cxn modelId="{3B06F7C5-08E2-4A41-8BDE-A25EE3EA10C4}" type="presOf" srcId="{15C83176-2288-437E-A011-28A1570B17F8}" destId="{0045AAE0-9BB3-4F66-A39D-FC0233DDC39E}" srcOrd="0" destOrd="3" presId="urn:microsoft.com/office/officeart/2005/8/layout/hList1"/>
    <dgm:cxn modelId="{DFB575C6-3603-4AF2-8EF6-A5F87D894818}" srcId="{930452E1-293A-4804-9AD2-E53B94608D56}" destId="{370BFF13-21F3-4287-88C4-F27F65FAEAAD}" srcOrd="4" destOrd="0" parTransId="{D614F669-3D12-4B67-A087-CB223C89E410}" sibTransId="{AA6629B3-9D53-440B-B108-6483378063C3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5C72CFC8-9BA9-4A39-956C-061B69CCC4CE}" type="presOf" srcId="{2323D6A6-1CB9-4D31-A36B-F4EF64AA1285}" destId="{0045AAE0-9BB3-4F66-A39D-FC0233DDC39E}" srcOrd="0" destOrd="14" presId="urn:microsoft.com/office/officeart/2005/8/layout/hList1"/>
    <dgm:cxn modelId="{FA2C80C9-6F5A-4A98-B6D5-22130146A927}" srcId="{930452E1-293A-4804-9AD2-E53B94608D56}" destId="{A54FB8AF-CBA2-4030-A979-06A2D7A6C637}" srcOrd="10" destOrd="0" parTransId="{4AF8F87A-3248-465C-A364-03796F87AC5C}" sibTransId="{B40A89A5-2AFE-44D9-88D4-3B8C54B6B56A}"/>
    <dgm:cxn modelId="{41EE71CA-0103-4549-9A37-4DBD3D215B37}" type="presOf" srcId="{D2D609FA-155C-4F17-A075-494548C89FEA}" destId="{0045AAE0-9BB3-4F66-A39D-FC0233DDC39E}" srcOrd="0" destOrd="15" presId="urn:microsoft.com/office/officeart/2005/8/layout/hList1"/>
    <dgm:cxn modelId="{27E139CC-D250-4446-9C78-64593706DFA8}" type="presOf" srcId="{DCF40C8E-BB8A-45A7-BDE5-7C676C59A611}" destId="{11FB7C73-6081-42C7-8E15-28075061167B}" srcOrd="0" destOrd="11" presId="urn:microsoft.com/office/officeart/2005/8/layout/hList1"/>
    <dgm:cxn modelId="{BD6DADCD-27BF-45ED-B4C8-ED69D53FFBAF}" type="presOf" srcId="{759DFDCE-CA16-47FB-A9CA-A3A2DD40511E}" destId="{34083978-5BA0-40E3-AB18-2F3A89BB9529}" srcOrd="0" destOrd="4" presId="urn:microsoft.com/office/officeart/2005/8/layout/hList1"/>
    <dgm:cxn modelId="{23A3D1D4-B9B1-45CD-AD9D-A67371D361D2}" srcId="{930452E1-293A-4804-9AD2-E53B94608D56}" destId="{09CF08EA-2B4E-446F-8A9E-47B688E54FDD}" srcOrd="8" destOrd="0" parTransId="{6B8F832D-6ED6-415C-A94F-9DFED7D28B15}" sibTransId="{348934F3-5894-4640-B738-01687E7016D9}"/>
    <dgm:cxn modelId="{47D002D9-9632-4D98-B997-099A3B1A85F4}" type="presOf" srcId="{6150E01D-EA12-4616-96CE-51950668A889}" destId="{0045AAE0-9BB3-4F66-A39D-FC0233DDC39E}" srcOrd="0" destOrd="10" presId="urn:microsoft.com/office/officeart/2005/8/layout/hList1"/>
    <dgm:cxn modelId="{E1FF44DE-198E-4263-9C6F-24831DFE6624}" type="presOf" srcId="{DC888F6C-DB8B-49AA-BB77-3AC568679784}" destId="{0045AAE0-9BB3-4F66-A39D-FC0233DDC39E}" srcOrd="0" destOrd="5" presId="urn:microsoft.com/office/officeart/2005/8/layout/hList1"/>
    <dgm:cxn modelId="{4A67CBDF-F795-416F-BAB6-58C58523A72A}" type="presOf" srcId="{3BC96F09-460C-46C8-8705-18B5EB5D84D9}" destId="{0045AAE0-9BB3-4F66-A39D-FC0233DDC39E}" srcOrd="0" destOrd="0" presId="urn:microsoft.com/office/officeart/2005/8/layout/hList1"/>
    <dgm:cxn modelId="{968501E2-2A38-4489-811E-83B62148A9DE}" type="presOf" srcId="{3BC97008-302A-40C1-85A4-2B525687E137}" destId="{34083978-5BA0-40E3-AB18-2F3A89BB9529}" srcOrd="0" destOrd="1" presId="urn:microsoft.com/office/officeart/2005/8/layout/hList1"/>
    <dgm:cxn modelId="{BA81B9E2-BB06-49C8-B969-C6FAD7C6C57E}" srcId="{984116C9-7CB8-4743-8FBA-68A8BA0D0389}" destId="{11A8E48E-99EB-4519-B0ED-400EC43C3041}" srcOrd="4" destOrd="0" parTransId="{D9D4EEA4-9E74-4047-A301-B67A7685AAC0}" sibTransId="{65E4163D-4357-4821-9CCC-22EC30C34BA9}"/>
    <dgm:cxn modelId="{FA385DF3-1027-4635-A873-D669E8E40E67}" srcId="{930452E1-293A-4804-9AD2-E53B94608D56}" destId="{90CD598E-039E-4238-9197-99473628F93C}" srcOrd="6" destOrd="0" parTransId="{48C6E949-7424-4DC5-B230-C48A1977C208}" sibTransId="{82ADD173-15AA-4BFC-8459-FA5A43486E02}"/>
    <dgm:cxn modelId="{65C74AF4-E06C-49E2-A8A0-CDF90784E97F}" type="presOf" srcId="{98AD2A8D-B879-4368-BF0B-C0D5B31EC876}" destId="{0045AAE0-9BB3-4F66-A39D-FC0233DDC39E}" srcOrd="0" destOrd="7" presId="urn:microsoft.com/office/officeart/2005/8/layout/hList1"/>
    <dgm:cxn modelId="{D59F06F5-8814-4DF4-9753-8211EEEC2030}" srcId="{930452E1-293A-4804-9AD2-E53B94608D56}" destId="{DCF40C8E-BB8A-45A7-BDE5-7C676C59A611}" srcOrd="11" destOrd="0" parTransId="{E976CC44-7D93-4CD1-B719-7C277BB59604}" sibTransId="{D4054CAB-363E-4EF0-8223-1BCE4DE4F977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0C672FB-C789-4ECB-A435-7159E4676074}" type="presOf" srcId="{9E079EC0-78C6-4438-9FEB-317FCCC3D84A}" destId="{11FB7C73-6081-42C7-8E15-28075061167B}" srcOrd="0" destOrd="1" presId="urn:microsoft.com/office/officeart/2005/8/layout/hList1"/>
    <dgm:cxn modelId="{596250FD-C259-4494-B07E-B52241711D72}" srcId="{984116C9-7CB8-4743-8FBA-68A8BA0D0389}" destId="{2323D6A6-1CB9-4D31-A36B-F4EF64AA1285}" srcOrd="14" destOrd="0" parTransId="{3E499C0B-5B49-49F5-B55D-19C40A9B3847}" sibTransId="{E04B9203-129B-487C-9DAC-C743FEA93CA5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3219"/>
        <a:ext cx="2515341" cy="422041"/>
      </dsp:txXfrm>
    </dsp:sp>
    <dsp:sp modelId="{0045AAE0-9BB3-4F66-A39D-FC0233DDC39E}">
      <dsp:nvSpPr>
        <dsp:cNvPr id="0" name=""/>
        <dsp:cNvSpPr/>
      </dsp:nvSpPr>
      <dsp:spPr>
        <a:xfrm>
          <a:off x="257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Bartenders</a:t>
          </a:r>
          <a:endParaRPr lang="en-US" sz="1400" b="1" i="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Cashiers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Childcare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Dishwashers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Farmworkers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Fast Food and Counter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Food Preparation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Hairdressers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Janitors and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Laundry and Dry-Cleaning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Maids and Housekeeping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Preschool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Retail Salespersons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Security Guards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Waitstaff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579" y="475261"/>
        <a:ext cx="2515341" cy="4842180"/>
      </dsp:txXfrm>
    </dsp:sp>
    <dsp:sp modelId="{1A385492-E76F-4B22-9064-58D648E04DA7}">
      <dsp:nvSpPr>
        <dsp:cNvPr id="0" name=""/>
        <dsp:cNvSpPr/>
      </dsp:nvSpPr>
      <dsp:spPr>
        <a:xfrm>
          <a:off x="287006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3219"/>
        <a:ext cx="2515341" cy="422041"/>
      </dsp:txXfrm>
    </dsp:sp>
    <dsp:sp modelId="{11FB7C73-6081-42C7-8E15-28075061167B}">
      <dsp:nvSpPr>
        <dsp:cNvPr id="0" name=""/>
        <dsp:cNvSpPr/>
      </dsp:nvSpPr>
      <dsp:spPr>
        <a:xfrm>
          <a:off x="287006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Construction Laborers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Restaurant Cooks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Customer Service Reps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Medical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Nursing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Office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Pharmacy Techs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Receptionists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Tellers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Veterinary Techs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870069" y="475261"/>
        <a:ext cx="2515341" cy="4842180"/>
      </dsp:txXfrm>
    </dsp:sp>
    <dsp:sp modelId="{528B556C-5429-4133-8BB3-15AEA9F447C7}">
      <dsp:nvSpPr>
        <dsp:cNvPr id="0" name=""/>
        <dsp:cNvSpPr/>
      </dsp:nvSpPr>
      <dsp:spPr>
        <a:xfrm>
          <a:off x="5737558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3219"/>
        <a:ext cx="2515341" cy="422041"/>
      </dsp:txXfrm>
    </dsp:sp>
    <dsp:sp modelId="{34083978-5BA0-40E3-AB18-2F3A89BB9529}">
      <dsp:nvSpPr>
        <dsp:cNvPr id="0" name=""/>
        <dsp:cNvSpPr/>
      </dsp:nvSpPr>
      <dsp:spPr>
        <a:xfrm>
          <a:off x="5737558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Bus Drivers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Correctional Officers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Dental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Light Truck Drivers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Painters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Roofers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5737558" y="475261"/>
        <a:ext cx="2515341" cy="4842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0.12954</cdr:x>
      <cdr:y>0.55852</cdr:y>
    </cdr:from>
    <cdr:to>
      <cdr:x>0.39691</cdr:x>
      <cdr:y>0.85882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8FEE62C-CEDB-F282-51F2-0295A3A7B1B8}"/>
            </a:ext>
          </a:extLst>
        </cdr:cNvPr>
        <cdr:cNvSpPr txBox="1"/>
      </cdr:nvSpPr>
      <cdr:spPr>
        <a:xfrm xmlns:a="http://schemas.openxmlformats.org/drawingml/2006/main">
          <a:off x="1058098" y="2767169"/>
          <a:ext cx="2183923" cy="14878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Lake County's home prices rose along with statewide prices during the mid-2000s housing boom. The county median price peaked at $382,000 in 2006 (2023 $).</a:t>
          </a:r>
        </a:p>
      </cdr:txBody>
    </cdr:sp>
  </cdr:relSizeAnchor>
  <cdr:relSizeAnchor xmlns:cdr="http://schemas.openxmlformats.org/drawingml/2006/chartDrawing">
    <cdr:from>
      <cdr:x>0.36477</cdr:x>
      <cdr:y>0.21898</cdr:y>
    </cdr:from>
    <cdr:to>
      <cdr:x>0.56472</cdr:x>
      <cdr:y>0.41001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25F36CD-B710-381D-6A59-D01CBAF32C06}"/>
            </a:ext>
          </a:extLst>
        </cdr:cNvPr>
        <cdr:cNvSpPr txBox="1"/>
      </cdr:nvSpPr>
      <cdr:spPr>
        <a:xfrm xmlns:a="http://schemas.openxmlformats.org/drawingml/2006/main">
          <a:off x="2995710" y="1066167"/>
          <a:ext cx="1642113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falling to $185,000 in 2012.</a:t>
          </a:r>
        </a:p>
      </cdr:txBody>
    </cdr:sp>
  </cdr:relSizeAnchor>
  <cdr:relSizeAnchor xmlns:cdr="http://schemas.openxmlformats.org/drawingml/2006/chartDrawing">
    <cdr:from>
      <cdr:x>0.71312</cdr:x>
      <cdr:y>0.46187</cdr:y>
    </cdr:from>
    <cdr:to>
      <cdr:x>0.97895</cdr:x>
      <cdr:y>0.68731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80D0763E-89C1-99D1-43FA-F092CAD89DE3}"/>
            </a:ext>
          </a:extLst>
        </cdr:cNvPr>
        <cdr:cNvSpPr txBox="1"/>
      </cdr:nvSpPr>
      <cdr:spPr>
        <a:xfrm xmlns:a="http://schemas.openxmlformats.org/drawingml/2006/main">
          <a:off x="5856575" y="2248728"/>
          <a:ext cx="2183159" cy="10976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he county median is now approaching its 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boom-era level ($364,000 in Q1-2 2023, compared to $400,000 statewide).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0.88686</cdr:x>
      <cdr:y>0.17477</cdr:y>
    </cdr:from>
    <cdr:to>
      <cdr:x>0.98548</cdr:x>
      <cdr:y>0.25876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810218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0.88785</cdr:x>
      <cdr:y>0.60947</cdr:y>
    </cdr:from>
    <cdr:to>
      <cdr:x>0.98647</cdr:x>
      <cdr:y>0.69345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28825" y="2825525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251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20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98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790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69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9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64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2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5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80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7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Lake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539C2DD-34D8-B7FE-6725-33A6D13E3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Lake County home prices closely tracked statewide trends during the mid-2000s housing boom. While not as high as the current statewide median, the county median price is nearing its mid-2000s peak once again.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Lake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4621" y="2105224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Lake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1550" y="184193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45A909-370E-9749-977B-6FCA26C77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979106"/>
              </p:ext>
            </p:extLst>
          </p:nvPr>
        </p:nvGraphicFramePr>
        <p:xfrm>
          <a:off x="487917" y="1261274"/>
          <a:ext cx="7819319" cy="464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Lake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7071566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$33,800-$48,250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$905-$1,255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$54,080-$77,200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$1,448-$2,008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$81,120-$115,800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$39-$56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$2,172-$3,012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and renters make up the largest groups of cost-burdened households in Lake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Lake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Lake County housing wage: $31.08/hour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$1,616/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Lake County, 2023: $19.84/hour. A full-time, year-round worker with this wage can afford $1,032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in Orlando-Kissimmee-Sanford MSA.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Lake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093A58-5F93-44D4-BFBE-BDEEA20EBF75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BF16C21-388F-6211-578E-1097A302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levels, while foreclosure filings are nearing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36712</TotalTime>
  <Words>823</Words>
  <Application>Microsoft Macintosh PowerPoint</Application>
  <PresentationFormat>On-screen Show (4:3)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Lake County home prices closely tracked statewide trends during the mid-2000s housing boom. While not as high as the current statewide median, the county median price is nearing its mid-2000s peak once again. </vt:lpstr>
      <vt:lpstr>Affordable Housing Terminology</vt:lpstr>
      <vt:lpstr>2024 Lake County Income (% AMI) and Housing Cost Limits</vt:lpstr>
      <vt:lpstr>Very low-income owners and renters make up the largest groups of cost-burdened households in Lake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levels, while foreclosure filings are nearing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244</cp:revision>
  <cp:lastPrinted>2023-04-13T16:00:22Z</cp:lastPrinted>
  <dcterms:created xsi:type="dcterms:W3CDTF">2021-07-20T20:40:42Z</dcterms:created>
  <dcterms:modified xsi:type="dcterms:W3CDTF">2024-06-28T20:23:14Z</dcterms:modified>
</cp:coreProperties>
</file>