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97" r:id="rId7"/>
    <p:sldId id="284" r:id="rId8"/>
    <p:sldId id="285" r:id="rId9"/>
    <p:sldId id="287" r:id="rId10"/>
    <p:sldId id="298" r:id="rId11"/>
    <p:sldId id="299" r:id="rId12"/>
    <p:sldId id="300" r:id="rId13"/>
    <p:sldId id="301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51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Class%20and%20Conference%20Presentations\County%20presentation%20template%202022\County%20PPTs\Spring%202024%20versions\Jacobs%20files\1k%20county%20MSA%20graphs%202022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Manatee!$D$12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Manatee!$C$13:$C$33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Manatee!$D$13:$D$33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1FE-44AD-BFAF-C01B05000FF6}"/>
            </c:ext>
          </c:extLst>
        </c:ser>
        <c:ser>
          <c:idx val="0"/>
          <c:order val="1"/>
          <c:tx>
            <c:strRef>
              <c:f>Manatee!$E$12</c:f>
              <c:strCache>
                <c:ptCount val="1"/>
                <c:pt idx="0">
                  <c:v>Manatee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Manatee!$C$13:$C$33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Manatee!$E$13:$E$33</c:f>
              <c:numCache>
                <c:formatCode>"$"#,##0</c:formatCode>
                <c:ptCount val="21"/>
                <c:pt idx="0">
                  <c:v>320843.53256999998</c:v>
                </c:pt>
                <c:pt idx="1">
                  <c:v>380829.80410000001</c:v>
                </c:pt>
                <c:pt idx="2">
                  <c:v>465284.17830000003</c:v>
                </c:pt>
                <c:pt idx="3">
                  <c:v>475159.35028000001</c:v>
                </c:pt>
                <c:pt idx="4">
                  <c:v>423738.54310000001</c:v>
                </c:pt>
                <c:pt idx="5">
                  <c:v>324284.48673</c:v>
                </c:pt>
                <c:pt idx="6">
                  <c:v>288566.96967000002</c:v>
                </c:pt>
                <c:pt idx="7">
                  <c:v>284706.55656</c:v>
                </c:pt>
                <c:pt idx="8">
                  <c:v>255761.27163</c:v>
                </c:pt>
                <c:pt idx="9">
                  <c:v>270446.42855999997</c:v>
                </c:pt>
                <c:pt idx="10">
                  <c:v>298805</c:v>
                </c:pt>
                <c:pt idx="11">
                  <c:v>331820.74343999999</c:v>
                </c:pt>
                <c:pt idx="12">
                  <c:v>348910.12666000001</c:v>
                </c:pt>
                <c:pt idx="13">
                  <c:v>355907.49991000001</c:v>
                </c:pt>
                <c:pt idx="14">
                  <c:v>366421.25650000002</c:v>
                </c:pt>
                <c:pt idx="15">
                  <c:v>367919.15577000001</c:v>
                </c:pt>
                <c:pt idx="16">
                  <c:v>376700.03911999997</c:v>
                </c:pt>
                <c:pt idx="17">
                  <c:v>396883.26903000002</c:v>
                </c:pt>
                <c:pt idx="18">
                  <c:v>438702.02947000001</c:v>
                </c:pt>
                <c:pt idx="19">
                  <c:v>500866.41603000002</c:v>
                </c:pt>
                <c:pt idx="20">
                  <c:v>510000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61FE-44AD-BFAF-C01B05000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68010021431374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'Manatee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'Manatee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'Manatee 12-22'!$C$3:$D$3</c:f>
              <c:numCache>
                <c:formatCode>#,##0_);[Red]\(#,##0\)</c:formatCode>
                <c:ptCount val="2"/>
                <c:pt idx="0">
                  <c:v>20936</c:v>
                </c:pt>
                <c:pt idx="1">
                  <c:v>12186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C86-4A7F-B83A-C769481A7464}"/>
            </c:ext>
          </c:extLst>
        </c:ser>
        <c:ser>
          <c:idx val="1"/>
          <c:order val="1"/>
          <c:tx>
            <c:strRef>
              <c:f>'Manatee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'Manatee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'Manatee 12-22'!$C$4:$D$4</c:f>
              <c:numCache>
                <c:formatCode>#,##0_);[Red]\(#,##0\)</c:formatCode>
                <c:ptCount val="2"/>
                <c:pt idx="0">
                  <c:v>17323</c:v>
                </c:pt>
                <c:pt idx="1">
                  <c:v>31602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6-4A7F-B83A-C769481A74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7.0323488045006918E-2"/>
                  <c:y val="-7.7906726842897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72-4BB4-8172-C2F125CA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13363</c:v>
                </c:pt>
                <c:pt idx="1">
                  <c:v>8906</c:v>
                </c:pt>
                <c:pt idx="2">
                  <c:v>5337</c:v>
                </c:pt>
                <c:pt idx="3">
                  <c:v>2076</c:v>
                </c:pt>
                <c:pt idx="4">
                  <c:v>14200</c:v>
                </c:pt>
                <c:pt idx="5">
                  <c:v>6092</c:v>
                </c:pt>
                <c:pt idx="6">
                  <c:v>3395</c:v>
                </c:pt>
                <c:pt idx="7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2-4BB4-8172-C2F125CAED25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10910</c:v>
                </c:pt>
                <c:pt idx="1">
                  <c:v>14632</c:v>
                </c:pt>
                <c:pt idx="2">
                  <c:v>18298</c:v>
                </c:pt>
                <c:pt idx="3">
                  <c:v>56608</c:v>
                </c:pt>
                <c:pt idx="4">
                  <c:v>2643</c:v>
                </c:pt>
                <c:pt idx="5">
                  <c:v>4167</c:v>
                </c:pt>
                <c:pt idx="6">
                  <c:v>6861</c:v>
                </c:pt>
                <c:pt idx="7">
                  <c:v>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2-4BB4-8172-C2F125CAED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Manatee!$A$5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Manatee!$B$3:$U$4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Manatee!$B$5:$U$5</c:f>
              <c:numCache>
                <c:formatCode>_(* #,##0_);_(* \(#,##0\);_(* "-"??_);_(@_)</c:formatCode>
                <c:ptCount val="20"/>
                <c:pt idx="0">
                  <c:v>477</c:v>
                </c:pt>
                <c:pt idx="1">
                  <c:v>482</c:v>
                </c:pt>
                <c:pt idx="2">
                  <c:v>547</c:v>
                </c:pt>
                <c:pt idx="3">
                  <c:v>556</c:v>
                </c:pt>
                <c:pt idx="4">
                  <c:v>475</c:v>
                </c:pt>
                <c:pt idx="5">
                  <c:v>92</c:v>
                </c:pt>
                <c:pt idx="6">
                  <c:v>301</c:v>
                </c:pt>
                <c:pt idx="7">
                  <c:v>516</c:v>
                </c:pt>
                <c:pt idx="8">
                  <c:v>424</c:v>
                </c:pt>
                <c:pt idx="9">
                  <c:v>280</c:v>
                </c:pt>
                <c:pt idx="10">
                  <c:v>402</c:v>
                </c:pt>
                <c:pt idx="11">
                  <c:v>373</c:v>
                </c:pt>
                <c:pt idx="12">
                  <c:v>348</c:v>
                </c:pt>
                <c:pt idx="13">
                  <c:v>379</c:v>
                </c:pt>
                <c:pt idx="14">
                  <c:v>469</c:v>
                </c:pt>
                <c:pt idx="15">
                  <c:v>455</c:v>
                </c:pt>
                <c:pt idx="16">
                  <c:v>518</c:v>
                </c:pt>
                <c:pt idx="17">
                  <c:v>466</c:v>
                </c:pt>
                <c:pt idx="18">
                  <c:v>530</c:v>
                </c:pt>
                <c:pt idx="19">
                  <c:v>569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BE-4697-9B79-E7C7545EDE16}"/>
            </c:ext>
          </c:extLst>
        </c:ser>
        <c:ser>
          <c:idx val="1"/>
          <c:order val="1"/>
          <c:tx>
            <c:strRef>
              <c:f>Manatee!$A$6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Manatee!$B$3:$U$4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Manatee!$B$6:$U$6</c:f>
              <c:numCache>
                <c:formatCode>_(* #,##0_);_(* \(#,##0\);_(* "-"??_);_(@_)</c:formatCode>
                <c:ptCount val="20"/>
                <c:pt idx="0">
                  <c:v>169</c:v>
                </c:pt>
                <c:pt idx="1">
                  <c:v>143</c:v>
                </c:pt>
                <c:pt idx="2">
                  <c:v>106</c:v>
                </c:pt>
                <c:pt idx="3">
                  <c:v>102</c:v>
                </c:pt>
                <c:pt idx="4">
                  <c:v>99</c:v>
                </c:pt>
                <c:pt idx="5">
                  <c:v>8</c:v>
                </c:pt>
                <c:pt idx="6">
                  <c:v>39</c:v>
                </c:pt>
                <c:pt idx="7">
                  <c:v>19</c:v>
                </c:pt>
                <c:pt idx="8">
                  <c:v>32</c:v>
                </c:pt>
                <c:pt idx="9">
                  <c:v>23</c:v>
                </c:pt>
                <c:pt idx="10">
                  <c:v>47</c:v>
                </c:pt>
                <c:pt idx="11">
                  <c:v>39</c:v>
                </c:pt>
                <c:pt idx="12">
                  <c:v>81</c:v>
                </c:pt>
                <c:pt idx="13">
                  <c:v>121</c:v>
                </c:pt>
                <c:pt idx="14">
                  <c:v>111</c:v>
                </c:pt>
                <c:pt idx="15">
                  <c:v>51</c:v>
                </c:pt>
                <c:pt idx="16">
                  <c:v>107</c:v>
                </c:pt>
                <c:pt idx="17">
                  <c:v>122</c:v>
                </c:pt>
                <c:pt idx="18">
                  <c:v>89</c:v>
                </c:pt>
                <c:pt idx="1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BE-4697-9B79-E7C7545ED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B28592-18DB-4BB8-91BA-01D60D15466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E7BBD5BF-F5A6-4C6C-BB24-F9D0A26C32A6}" type="par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9B69E7-9585-4289-96FE-A75111DEC3D6}" type="sib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E3CF1B-623F-4757-B594-F21ECF77B0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94FDDE4E-1758-4B7C-9039-BE6AA4C91474}" type="parTrans" cxnId="{B516AB11-BFF4-4539-88B0-766FAA049C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58AEFB-3895-4002-82E3-B5BF9D871C8E}" type="sibTrans" cxnId="{B516AB11-BFF4-4539-88B0-766FAA049C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622289-09CF-44CC-8D6A-E7E7174631E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86CF7F2C-3C0C-496D-8ECF-F627FE8F8313}" type="parTrans" cxnId="{77B22C5C-8F77-4237-AF05-D790751C12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C055C2-9CF3-40D5-B1F6-E7A8573EABF9}" type="sibTrans" cxnId="{77B22C5C-8F77-4237-AF05-D790751C12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0D33B9-7250-48B0-BB00-7ABE97EFE8E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DE4E6AA-CA42-4E7E-89DD-C7A8D36A389C}" type="parTrans" cxnId="{28FD9222-09A5-418C-9212-AC2A505DB1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039755-3472-4847-ABD1-8311B26B6F85}" type="sibTrans" cxnId="{28FD9222-09A5-418C-9212-AC2A505DB1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285517-511A-43E7-B17B-067208355E3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6B3656DE-5685-4258-9C03-520AFAEF1906}" type="parTrans" cxnId="{EFF997F2-0D74-4580-BF53-9DB6E6D3F46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0E12AC-CE41-4A38-B048-09C60B056B81}" type="sibTrans" cxnId="{EFF997F2-0D74-4580-BF53-9DB6E6D3F46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B251D3-2820-403C-8AC0-5F04A73AA0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44923F67-51AA-4324-AFC4-D43AA2C6BEBC}" type="parTrans" cxnId="{1543C844-523B-45B8-AB8A-FBAFC54A61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654BCB-0342-4BAB-A8D1-5F44AB56DC20}" type="sibTrans" cxnId="{1543C844-523B-45B8-AB8A-FBAFC54A61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F71F4B-1ACA-41BB-9941-A20FC2BC0FF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EECA8136-3994-4640-AAE7-731278314688}" type="parTrans" cxnId="{242A15FF-F0EB-4A0D-9205-DE7FC69AC7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7F7485-B4BD-49CD-B4B4-C02DCB1A43FF}" type="sibTrans" cxnId="{242A15FF-F0EB-4A0D-9205-DE7FC69AC7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2F981F-0478-4B55-B152-5082D85FAB2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7FFDF84-493F-4417-AF06-E36DE2A56268}" type="parTrans" cxnId="{4F9B8B42-4C8E-4E25-B432-FC6DFB004E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72A2CC-837E-4FD2-A475-F2B91E536C2D}" type="sibTrans" cxnId="{4F9B8B42-4C8E-4E25-B432-FC6DFB004E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C8FE8A-498A-4E52-B510-44DFA2E9474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B1867083-7EA2-4F14-8B0C-C2F8B9490689}" type="parTrans" cxnId="{BDE92CE0-7EDF-491D-B638-616F68906D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7D90EE-592E-42A5-83C6-1D669038AAC3}" type="sibTrans" cxnId="{BDE92CE0-7EDF-491D-B638-616F68906D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2DE357-4F2A-4FEF-82F8-8E0231A22B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64A3E2DC-A697-43B8-B75A-68374C344C09}" type="parTrans" cxnId="{E62C3EAF-6C67-4D6D-B3C3-4EF4E19FAE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DA35DC-DAE8-4D8F-BB4D-8DD67BCDFDAF}" type="sibTrans" cxnId="{E62C3EAF-6C67-4D6D-B3C3-4EF4E19FAE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FA1610-FA41-4761-A0E7-8F47DF9E82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93C93201-FCD0-4C29-B28D-9E0281E60077}" type="parTrans" cxnId="{813DB23B-CAE1-4F56-98F9-1BB2070C8A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503EEA-623D-4069-99F4-C84373A8F132}" type="sibTrans" cxnId="{813DB23B-CAE1-4F56-98F9-1BB2070C8A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2C8B6E-D350-46A3-B182-D0A8DD970D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2DD5C17F-AF90-4AB0-9622-1B7A32B5F911}" type="parTrans" cxnId="{34B39A92-B2D1-427C-A4FE-B60349683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D9442B-6E14-4AFD-940A-53F71521D71B}" type="sibTrans" cxnId="{34B39A92-B2D1-427C-A4FE-B60349683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3663F6-1FDB-401F-AAA9-219797F8DA7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AFD512C7-363E-43FC-82CF-4012C3ED477B}" type="parTrans" cxnId="{59FB0497-5907-42AE-AB14-DDA7DFA64C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280F11-4C12-4997-BD02-28D9B20F6C9D}" type="sibTrans" cxnId="{59FB0497-5907-42AE-AB14-DDA7DFA64C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699EB0-BF66-49C0-8992-D498C4DE975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9310AA07-A046-4D76-A3A1-C8AAA027026F}" type="parTrans" cxnId="{6BDEB916-C81F-46AE-A674-DECAA811E9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8262D3E-D6E2-4E57-B277-01A506A516AC}" type="sibTrans" cxnId="{6BDEB916-C81F-46AE-A674-DECAA811E9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8C510C9-4717-4A81-8857-35FFA1C0CC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E002BD5E-CB61-45FD-812A-2F989CEC2868}" type="parTrans" cxnId="{2F46795D-266C-4889-98F2-C00A18BCE1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A4F56B-7B45-4AEE-BBA3-4707597C6BC6}" type="sibTrans" cxnId="{2F46795D-266C-4889-98F2-C00A18BCE1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E3C12D-30F6-4C85-9D6C-97D43AA0813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7AF357AE-EF41-4D93-9CF6-9FE05F9237E0}" type="parTrans" cxnId="{E127F309-D7BC-4EC1-9DA5-6F1C22161D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6F96F8-6135-425B-888F-B9AA847EC156}" type="sibTrans" cxnId="{E127F309-D7BC-4EC1-9DA5-6F1C22161D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44963F-3658-4859-B24A-645010412BE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40EF99F0-977A-48C8-AAF2-D79E9847E4A1}" type="parTrans" cxnId="{A47B96C7-1DA2-4B19-9D57-F6DFF4D009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5643A2-B487-4C84-B510-A4475CD343DF}" type="sibTrans" cxnId="{A47B96C7-1DA2-4B19-9D57-F6DFF4D009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0CE0E2-0CAC-4201-A59A-86DF443A2C0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4A0F3F9F-52A5-4403-ADD9-ACCFF3E4333A}" type="parTrans" cxnId="{1B49D6D3-00C7-4C2B-9B93-B96C5E9561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E86152-3255-4DBD-B76A-36C77905B6CB}" type="sibTrans" cxnId="{1B49D6D3-00C7-4C2B-9B93-B96C5E9561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19E2DF-46F9-49E4-AF2C-23B3382FB40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19982FAA-87B0-48B8-B49C-8853168E1780}" type="parTrans" cxnId="{9D5B72BC-3472-41EC-B657-4B34F3B93A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4DA378-0928-49E8-ABE8-B0513C132453}" type="sibTrans" cxnId="{9D5B72BC-3472-41EC-B657-4B34F3B93A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D438CA-4EB6-49C9-9D48-FA2C1F3B7EE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F1FD6119-62ED-44F8-91FF-035BF5D0B3A1}" type="parTrans" cxnId="{D5A3456E-D82B-4D99-ACC4-63A5950119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A75B79-E42B-47C4-977B-3615A1EDBAF4}" type="sibTrans" cxnId="{D5A3456E-D82B-4D99-ACC4-63A5950119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78F1D3-B6F8-40B7-93CB-9BF5531BFC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987F7B35-285F-45BD-A352-CC74DFE8A6CC}" type="parTrans" cxnId="{B7C279DE-D6BE-46E3-BF57-6300CF9D19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1FB2B6-E556-418C-9E3E-74FA8DDE3A14}" type="sibTrans" cxnId="{B7C279DE-D6BE-46E3-BF57-6300CF9D19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6DDA78-456A-4796-A1B5-B6EE2761AB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4A3A27BC-638A-443A-9E28-1E6A02C47639}" type="parTrans" cxnId="{8964C656-04C5-4A56-8572-9E0E0AFFED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2663A1-DF19-4DB9-BF6E-87FD707BDE4D}" type="sibTrans" cxnId="{8964C656-04C5-4A56-8572-9E0E0AFFED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932859-2F4C-4A7F-84D5-4BA53430392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7BF9BD2B-9575-4261-B516-11D86E3E5A8E}" type="parTrans" cxnId="{FA7ED320-585A-4AED-97FE-5F09643AD1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B5D9E3-D831-4D4B-BAC8-E6EED90C6EB5}" type="sibTrans" cxnId="{FA7ED320-585A-4AED-97FE-5F09643AD1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B6E707-2CF0-4315-A9E7-531D54B3B7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4580E707-63C8-4994-B4C1-19B7388C7774}" type="parTrans" cxnId="{DFB1ABC9-6AA6-41E9-A789-E677B53BDC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9BB163-CBA4-4537-9AA1-D3DA25E24A8A}" type="sibTrans" cxnId="{DFB1ABC9-6AA6-41E9-A789-E677B53BDC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985669-0324-4CB8-AF31-8B0B17D5C20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E26C3526-85BE-40C2-BF59-E5A09E7F11EB}" type="parTrans" cxnId="{4ED3D829-DA30-45A9-B569-A34D861A77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BFEC2C5-A164-4163-A178-B9EFA8A6F0D0}" type="sibTrans" cxnId="{4ED3D829-DA30-45A9-B569-A34D861A77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5B5AE-10FE-4610-A58A-BC19D861B8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4653286A-05B5-4F12-93D7-E945F82D0E8C}" type="parTrans" cxnId="{4F903DE7-C0C4-4CC7-A65F-1A8DE937D4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353958-635F-41F0-BCCC-9C7FCCA4847B}" type="sibTrans" cxnId="{4F903DE7-C0C4-4CC7-A65F-1A8DE937D4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213C74-AC42-47AE-8D36-76B1D95FCF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F3B3E3FC-5EAF-447C-86E8-B4157A38CD12}" type="parTrans" cxnId="{8F64C15C-354D-4FC7-8F2D-70BF619640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ABF86C-ABD3-4035-BC0F-0208AB1552E3}" type="sibTrans" cxnId="{8F64C15C-354D-4FC7-8F2D-70BF619640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0E7960-D988-4403-9783-2EFDC82EC75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8745BA2E-AFD9-4FE8-91DA-380C4A6180C6}" type="parTrans" cxnId="{542CDAD9-7E11-49CB-9247-15A49A6EF7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2B29AE-42D2-4A4C-92C6-F67993EB2796}" type="sibTrans" cxnId="{542CDAD9-7E11-49CB-9247-15A49A6EF7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4D6C251-45DC-452E-A9AF-7374E63F61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F5C47B6E-BA67-4A69-A4A1-903E62BD5D0A}" type="parTrans" cxnId="{916C03D6-9105-4216-8CE6-75D7657610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74623B-25A7-495D-84D5-71F51E188F45}" type="sibTrans" cxnId="{916C03D6-9105-4216-8CE6-75D7657610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55BB5C-1D1B-4FF7-B0FA-1850ADAE324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D5C2B246-9D7B-482E-8A13-B2F7F7D1F141}" type="parTrans" cxnId="{1EB1ADAF-86AC-4573-A181-14C7AD199F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8070D7-AF51-4D3B-BC18-43915C63D47E}" type="sibTrans" cxnId="{1EB1ADAF-86AC-4573-A181-14C7AD199F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F75B6E-A558-4F1A-8BDA-BCD5949F8C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FFEC154C-8A25-4336-AEF1-8E2140997B19}" type="parTrans" cxnId="{2BE23033-1E45-4A88-A687-5B298ADAFD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CA2927-315D-4BA6-8E81-505E1A7272F9}" type="sibTrans" cxnId="{2BE23033-1E45-4A88-A687-5B298ADAFD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F3D3EB2-F8DD-41DF-A912-9DD0DCEA74E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AAEA963A-21BE-4FF6-A33A-4492DC884839}" type="parTrans" cxnId="{0D9EE183-7003-480E-933D-7195E1CBE0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6EF15D-5A88-4912-B793-4DC4FCC97370}" type="sibTrans" cxnId="{0D9EE183-7003-480E-933D-7195E1CBE0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8DC8B3-11AE-4CB5-A240-07B83E4216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349CE87E-887B-47B6-A127-6DAA27C66EF0}" type="parTrans" cxnId="{6CCE7EF7-3C76-4A8B-BD21-0354A5B651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6AA3D6-97AC-4CD8-B882-C2BE8DA0CC47}" type="sibTrans" cxnId="{6CCE7EF7-3C76-4A8B-BD21-0354A5B651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FD9905-DE88-43A9-B666-54084EBCA97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0DDBAA0E-937A-4389-9F93-897BC02CB0D8}" type="parTrans" cxnId="{49B620A0-5C21-4C01-8603-54F8540CB9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45F259-F1E1-40A4-86BD-206E172E40D4}" type="sibTrans" cxnId="{49B620A0-5C21-4C01-8603-54F8540CB9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FA5602-CA5F-434B-AB94-AA781841AEC9}" type="presOf" srcId="{6DB251D3-2820-403C-8AC0-5F04A73AA06C}" destId="{34083978-5BA0-40E3-AB18-2F3A89BB9529}" srcOrd="0" destOrd="5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47D0807-D7B3-4296-BBAD-DB7CE65DB677}" type="presOf" srcId="{B219E2DF-46F9-49E4-AF2C-23B3382FB406}" destId="{0045AAE0-9BB3-4F66-A39D-FC0233DDC39E}" srcOrd="0" destOrd="11" presId="urn:microsoft.com/office/officeart/2005/8/layout/hList1"/>
    <dgm:cxn modelId="{1FACE607-A6CA-4C3C-AAD7-B0114B7C2393}" type="presOf" srcId="{53D438CA-4EB6-49C9-9D48-FA2C1F3B7EE3}" destId="{0045AAE0-9BB3-4F66-A39D-FC0233DDC39E}" srcOrd="0" destOrd="12" presId="urn:microsoft.com/office/officeart/2005/8/layout/hList1"/>
    <dgm:cxn modelId="{E127F309-D7BC-4EC1-9DA5-6F1C22161DE0}" srcId="{984116C9-7CB8-4743-8FBA-68A8BA0D0389}" destId="{40E3C12D-30F6-4C85-9D6C-97D43AA08130}" srcOrd="8" destOrd="0" parTransId="{7AF357AE-EF41-4D93-9CF6-9FE05F9237E0}" sibTransId="{DD6F96F8-6135-425B-888F-B9AA847EC156}"/>
    <dgm:cxn modelId="{B516AB11-BFF4-4539-88B0-766FAA049CE7}" srcId="{4F795D33-588E-4F04-A4A9-549DB1C8E26C}" destId="{0CE3CF1B-623F-4757-B594-F21ECF77B0D2}" srcOrd="1" destOrd="0" parTransId="{94FDDE4E-1758-4B7C-9039-BE6AA4C91474}" sibTransId="{3758AEFB-3895-4002-82E3-B5BF9D871C8E}"/>
    <dgm:cxn modelId="{6BDEB916-C81F-46AE-A674-DECAA811E940}" srcId="{984116C9-7CB8-4743-8FBA-68A8BA0D0389}" destId="{E4699EB0-BF66-49C0-8992-D498C4DE9753}" srcOrd="6" destOrd="0" parTransId="{9310AA07-A046-4D76-A3A1-C8AAA027026F}" sibTransId="{38262D3E-D6E2-4E57-B277-01A506A516AC}"/>
    <dgm:cxn modelId="{C4FFD81B-8754-48F8-B1E7-921E6567B8DF}" type="presOf" srcId="{E70D33B9-7250-48B0-BB00-7ABE97EFE8E0}" destId="{34083978-5BA0-40E3-AB18-2F3A89BB9529}" srcOrd="0" destOrd="3" presId="urn:microsoft.com/office/officeart/2005/8/layout/hList1"/>
    <dgm:cxn modelId="{FA7ED320-585A-4AED-97FE-5F09643AD14F}" srcId="{930452E1-293A-4804-9AD2-E53B94608D56}" destId="{58932859-2F4C-4A7F-84D5-4BA534303925}" srcOrd="1" destOrd="0" parTransId="{7BF9BD2B-9575-4261-B516-11D86E3E5A8E}" sibTransId="{A1B5D9E3-D831-4D4B-BAC8-E6EED90C6EB5}"/>
    <dgm:cxn modelId="{38706F21-1537-4A62-9D36-7879F4186423}" type="presOf" srcId="{222C8B6E-D350-46A3-B182-D0A8DD970DF1}" destId="{0045AAE0-9BB3-4F66-A39D-FC0233DDC39E}" srcOrd="0" destOrd="4" presId="urn:microsoft.com/office/officeart/2005/8/layout/hList1"/>
    <dgm:cxn modelId="{28FD9222-09A5-418C-9212-AC2A505DB167}" srcId="{4F795D33-588E-4F04-A4A9-549DB1C8E26C}" destId="{E70D33B9-7250-48B0-BB00-7ABE97EFE8E0}" srcOrd="3" destOrd="0" parTransId="{FDE4E6AA-CA42-4E7E-89DD-C7A8D36A389C}" sibTransId="{70039755-3472-4847-ABD1-8311B26B6F85}"/>
    <dgm:cxn modelId="{9861C323-6C37-4CFA-AEAB-E13B91F95DB7}" type="presOf" srcId="{DEF5B5AE-10FE-4610-A58A-BC19D861B850}" destId="{11FB7C73-6081-42C7-8E15-28075061167B}" srcOrd="0" destOrd="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4ED3D829-DA30-45A9-B569-A34D861A77C3}" srcId="{930452E1-293A-4804-9AD2-E53B94608D56}" destId="{5B985669-0324-4CB8-AF31-8B0B17D5C206}" srcOrd="3" destOrd="0" parTransId="{E26C3526-85BE-40C2-BF59-E5A09E7F11EB}" sibTransId="{8BFEC2C5-A164-4163-A178-B9EFA8A6F0D0}"/>
    <dgm:cxn modelId="{4D89BD2A-CCF2-438F-8DB1-5A44C568706F}" type="presOf" srcId="{ADF75B6E-A558-4F1A-8BDA-BCD5949F8C73}" destId="{11FB7C73-6081-42C7-8E15-28075061167B}" srcOrd="0" destOrd="9" presId="urn:microsoft.com/office/officeart/2005/8/layout/hList1"/>
    <dgm:cxn modelId="{2BE23033-1E45-4A88-A687-5B298ADAFDD0}" srcId="{930452E1-293A-4804-9AD2-E53B94608D56}" destId="{ADF75B6E-A558-4F1A-8BDA-BCD5949F8C73}" srcOrd="9" destOrd="0" parTransId="{FFEC154C-8A25-4336-AEF1-8E2140997B19}" sibTransId="{DFCA2927-315D-4BA6-8E81-505E1A7272F9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813DB23B-CAE1-4F56-98F9-1BB2070C8A55}" srcId="{984116C9-7CB8-4743-8FBA-68A8BA0D0389}" destId="{06FA1610-FA41-4761-A0E7-8F47DF9E8227}" srcOrd="3" destOrd="0" parTransId="{93C93201-FCD0-4C29-B28D-9E0281E60077}" sibTransId="{E2503EEA-623D-4069-99F4-C84373A8F132}"/>
    <dgm:cxn modelId="{4F9B8B42-4C8E-4E25-B432-FC6DFB004EFD}" srcId="{4F795D33-588E-4F04-A4A9-549DB1C8E26C}" destId="{3D2F981F-0478-4B55-B152-5082D85FAB20}" srcOrd="7" destOrd="0" parTransId="{67FFDF84-493F-4417-AF06-E36DE2A56268}" sibTransId="{8E72A2CC-837E-4FD2-A475-F2B91E536C2D}"/>
    <dgm:cxn modelId="{1543C844-523B-45B8-AB8A-FBAFC54A6142}" srcId="{4F795D33-588E-4F04-A4A9-549DB1C8E26C}" destId="{6DB251D3-2820-403C-8AC0-5F04A73AA06C}" srcOrd="5" destOrd="0" parTransId="{44923F67-51AA-4324-AFC4-D43AA2C6BEBC}" sibTransId="{91654BCB-0342-4BAB-A8D1-5F44AB56DC20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D1F69849-2607-4F0E-A812-3EE02A5E62CE}" type="presOf" srcId="{EC285517-511A-43E7-B17B-067208355E3F}" destId="{34083978-5BA0-40E3-AB18-2F3A89BB9529}" srcOrd="0" destOrd="4" presId="urn:microsoft.com/office/officeart/2005/8/layout/hList1"/>
    <dgm:cxn modelId="{4B449D4E-7AB4-485F-8507-8BDA19DD4228}" type="presOf" srcId="{46C8FE8A-498A-4E52-B510-44DFA2E94744}" destId="{0045AAE0-9BB3-4F66-A39D-FC0233DDC39E}" srcOrd="0" destOrd="1" presId="urn:microsoft.com/office/officeart/2005/8/layout/hList1"/>
    <dgm:cxn modelId="{8964C656-04C5-4A56-8572-9E0E0AFFED2B}" srcId="{984116C9-7CB8-4743-8FBA-68A8BA0D0389}" destId="{246DDA78-456A-4796-A1B5-B6EE2761AB07}" srcOrd="14" destOrd="0" parTransId="{4A3A27BC-638A-443A-9E28-1E6A02C47639}" sibTransId="{9C2663A1-DF19-4DB9-BF6E-87FD707BDE4D}"/>
    <dgm:cxn modelId="{77B22C5C-8F77-4237-AF05-D790751C1297}" srcId="{4F795D33-588E-4F04-A4A9-549DB1C8E26C}" destId="{20622289-09CF-44CC-8D6A-E7E7174631EE}" srcOrd="2" destOrd="0" parTransId="{86CF7F2C-3C0C-496D-8ECF-F627FE8F8313}" sibTransId="{BBC055C2-9CF3-40D5-B1F6-E7A8573EABF9}"/>
    <dgm:cxn modelId="{17013A5C-FF83-4CC6-9EE2-EC3498A37BA2}" type="presOf" srcId="{0CE3CF1B-623F-4757-B594-F21ECF77B0D2}" destId="{34083978-5BA0-40E3-AB18-2F3A89BB9529}" srcOrd="0" destOrd="1" presId="urn:microsoft.com/office/officeart/2005/8/layout/hList1"/>
    <dgm:cxn modelId="{8F64C15C-354D-4FC7-8F2D-70BF61964055}" srcId="{930452E1-293A-4804-9AD2-E53B94608D56}" destId="{D6213C74-AC42-47AE-8D36-76B1D95FCFC7}" srcOrd="5" destOrd="0" parTransId="{F3B3E3FC-5EAF-447C-86E8-B4157A38CD12}" sibTransId="{70ABF86C-ABD3-4035-BC0F-0208AB1552E3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2F46795D-266C-4889-98F2-C00A18BCE10F}" srcId="{984116C9-7CB8-4743-8FBA-68A8BA0D0389}" destId="{38C510C9-4717-4A81-8857-35FFA1C0CC29}" srcOrd="7" destOrd="0" parTransId="{E002BD5E-CB61-45FD-812A-2F989CEC2868}" sibTransId="{4FA4F56B-7B45-4AEE-BBA3-4707597C6BC6}"/>
    <dgm:cxn modelId="{61486A68-F1A9-49FE-B7CC-AF5BD1276981}" type="presOf" srcId="{D6213C74-AC42-47AE-8D36-76B1D95FCFC7}" destId="{11FB7C73-6081-42C7-8E15-28075061167B}" srcOrd="0" destOrd="5" presId="urn:microsoft.com/office/officeart/2005/8/layout/hList1"/>
    <dgm:cxn modelId="{D5A3456E-D82B-4D99-ACC4-63A595011951}" srcId="{984116C9-7CB8-4743-8FBA-68A8BA0D0389}" destId="{53D438CA-4EB6-49C9-9D48-FA2C1F3B7EE3}" srcOrd="12" destOrd="0" parTransId="{F1FD6119-62ED-44F8-91FF-035BF5D0B3A1}" sibTransId="{04A75B79-E42B-47C4-977B-3615A1EDBAF4}"/>
    <dgm:cxn modelId="{E5FEE67F-BA6A-4EAE-8161-B786601933BD}" type="presOf" srcId="{38C510C9-4717-4A81-8857-35FFA1C0CC29}" destId="{0045AAE0-9BB3-4F66-A39D-FC0233DDC39E}" srcOrd="0" destOrd="7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0D9EE183-7003-480E-933D-7195E1CBE0C0}" srcId="{930452E1-293A-4804-9AD2-E53B94608D56}" destId="{CF3D3EB2-F8DD-41DF-A912-9DD0DCEA74EE}" srcOrd="10" destOrd="0" parTransId="{AAEA963A-21BE-4FF6-A33A-4492DC884839}" sibTransId="{BB6EF15D-5A88-4912-B793-4DC4FCC97370}"/>
    <dgm:cxn modelId="{8DBF5A86-FA32-4314-AAF0-090A0B886EEF}" srcId="{984116C9-7CB8-4743-8FBA-68A8BA0D0389}" destId="{82B28592-18DB-4BB8-91BA-01D60D15466A}" srcOrd="0" destOrd="0" parTransId="{E7BBD5BF-F5A6-4C6C-BB24-F9D0A26C32A6}" sibTransId="{289B69E7-9585-4289-96FE-A75111DEC3D6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58B2D489-D573-4D93-AAA9-B315291F2385}" type="presOf" srcId="{84D6C251-45DC-452E-A9AF-7374E63F61D3}" destId="{11FB7C73-6081-42C7-8E15-28075061167B}" srcOrd="0" destOrd="7" presId="urn:microsoft.com/office/officeart/2005/8/layout/hList1"/>
    <dgm:cxn modelId="{B0F99B8C-EADA-4424-B0D0-079E022AAC0A}" type="presOf" srcId="{5B985669-0324-4CB8-AF31-8B0B17D5C206}" destId="{11FB7C73-6081-42C7-8E15-28075061167B}" srcOrd="0" destOrd="3" presId="urn:microsoft.com/office/officeart/2005/8/layout/hList1"/>
    <dgm:cxn modelId="{FE73A88D-0A7C-441F-AF5E-3049744C5AFC}" type="presOf" srcId="{3D2F981F-0478-4B55-B152-5082D85FAB20}" destId="{34083978-5BA0-40E3-AB18-2F3A89BB9529}" srcOrd="0" destOrd="7" presId="urn:microsoft.com/office/officeart/2005/8/layout/hList1"/>
    <dgm:cxn modelId="{9B650F91-D82F-4509-9F40-7827477A0A66}" type="presOf" srcId="{40E3C12D-30F6-4C85-9D6C-97D43AA08130}" destId="{0045AAE0-9BB3-4F66-A39D-FC0233DDC39E}" srcOrd="0" destOrd="8" presId="urn:microsoft.com/office/officeart/2005/8/layout/hList1"/>
    <dgm:cxn modelId="{A3A43E91-19AD-4552-A526-D5118A02C0E0}" type="presOf" srcId="{3D44963F-3658-4859-B24A-645010412BE0}" destId="{0045AAE0-9BB3-4F66-A39D-FC0233DDC39E}" srcOrd="0" destOrd="9" presId="urn:microsoft.com/office/officeart/2005/8/layout/hList1"/>
    <dgm:cxn modelId="{D31EFE91-685D-4412-B22F-CA191A395139}" type="presOf" srcId="{06FA1610-FA41-4761-A0E7-8F47DF9E8227}" destId="{0045AAE0-9BB3-4F66-A39D-FC0233DDC39E}" srcOrd="0" destOrd="3" presId="urn:microsoft.com/office/officeart/2005/8/layout/hList1"/>
    <dgm:cxn modelId="{34B39A92-B2D1-427C-A4FE-B60349683590}" srcId="{984116C9-7CB8-4743-8FBA-68A8BA0D0389}" destId="{222C8B6E-D350-46A3-B182-D0A8DD970DF1}" srcOrd="4" destOrd="0" parTransId="{2DD5C17F-AF90-4AB0-9622-1B7A32B5F911}" sibTransId="{68D9442B-6E14-4AFD-940A-53F71521D71B}"/>
    <dgm:cxn modelId="{59FB0497-5907-42AE-AB14-DDA7DFA64C41}" srcId="{984116C9-7CB8-4743-8FBA-68A8BA0D0389}" destId="{063663F6-1FDB-401F-AAA9-219797F8DA76}" srcOrd="5" destOrd="0" parTransId="{AFD512C7-363E-43FC-82CF-4012C3ED477B}" sibTransId="{54280F11-4C12-4997-BD02-28D9B20F6C9D}"/>
    <dgm:cxn modelId="{0E91EA9E-86DE-4ADB-8D97-AACEAA9ED1D5}" type="presOf" srcId="{246DDA78-456A-4796-A1B5-B6EE2761AB07}" destId="{0045AAE0-9BB3-4F66-A39D-FC0233DDC39E}" srcOrd="0" destOrd="14" presId="urn:microsoft.com/office/officeart/2005/8/layout/hList1"/>
    <dgm:cxn modelId="{49B620A0-5C21-4C01-8603-54F8540CB98D}" srcId="{930452E1-293A-4804-9AD2-E53B94608D56}" destId="{DAFD9905-DE88-43A9-B666-54084EBCA97E}" srcOrd="12" destOrd="0" parTransId="{0DDBAA0E-937A-4389-9F93-897BC02CB0D8}" sibTransId="{9F45F259-F1E1-40A4-86BD-206E172E40D4}"/>
    <dgm:cxn modelId="{2CF4F0A1-6DE1-4FF7-B64A-59EDC09E0AB9}" type="presOf" srcId="{0AB6E707-2CF0-4315-A9E7-531D54B3B7D2}" destId="{11FB7C73-6081-42C7-8E15-28075061167B}" srcOrd="0" destOrd="2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62C3EAF-6C67-4D6D-B3C3-4EF4E19FAE24}" srcId="{984116C9-7CB8-4743-8FBA-68A8BA0D0389}" destId="{8E2DE357-4F2A-4FEF-82F8-8E0231A22B2F}" srcOrd="2" destOrd="0" parTransId="{64A3E2DC-A697-43B8-B75A-68374C344C09}" sibTransId="{CBDA35DC-DAE8-4D8F-BB4D-8DD67BCDFDAF}"/>
    <dgm:cxn modelId="{1EB1ADAF-86AC-4573-A181-14C7AD199F52}" srcId="{930452E1-293A-4804-9AD2-E53B94608D56}" destId="{B155BB5C-1D1B-4FF7-B0FA-1850ADAE3242}" srcOrd="8" destOrd="0" parTransId="{D5C2B246-9D7B-482E-8A13-B2F7F7D1F141}" sibTransId="{888070D7-AF51-4D3B-BC18-43915C63D47E}"/>
    <dgm:cxn modelId="{F5693CBA-5217-49D2-95CF-291712BEC42B}" type="presOf" srcId="{DAFD9905-DE88-43A9-B666-54084EBCA97E}" destId="{11FB7C73-6081-42C7-8E15-28075061167B}" srcOrd="0" destOrd="12" presId="urn:microsoft.com/office/officeart/2005/8/layout/hList1"/>
    <dgm:cxn modelId="{747F6BBC-7C09-4C00-BC97-7F05631ADFAE}" type="presOf" srcId="{8E2DE357-4F2A-4FEF-82F8-8E0231A22B2F}" destId="{0045AAE0-9BB3-4F66-A39D-FC0233DDC39E}" srcOrd="0" destOrd="2" presId="urn:microsoft.com/office/officeart/2005/8/layout/hList1"/>
    <dgm:cxn modelId="{9D5B72BC-3472-41EC-B657-4B34F3B93A1F}" srcId="{984116C9-7CB8-4743-8FBA-68A8BA0D0389}" destId="{B219E2DF-46F9-49E4-AF2C-23B3382FB406}" srcOrd="11" destOrd="0" parTransId="{19982FAA-87B0-48B8-B49C-8853168E1780}" sibTransId="{504DA378-0928-49E8-ABE8-B0513C132453}"/>
    <dgm:cxn modelId="{189AC1BD-6542-4A55-A043-969DD47824C8}" type="presOf" srcId="{EB78F1D3-B6F8-40B7-93CB-9BF5531BFCC9}" destId="{0045AAE0-9BB3-4F66-A39D-FC0233DDC39E}" srcOrd="0" destOrd="13" presId="urn:microsoft.com/office/officeart/2005/8/layout/hList1"/>
    <dgm:cxn modelId="{239EF4C0-6010-4891-84D7-6F229A7D25EE}" type="presOf" srcId="{20622289-09CF-44CC-8D6A-E7E7174631EE}" destId="{34083978-5BA0-40E3-AB18-2F3A89BB9529}" srcOrd="0" destOrd="2" presId="urn:microsoft.com/office/officeart/2005/8/layout/hList1"/>
    <dgm:cxn modelId="{8583E7C2-057A-41C3-93DF-E7001F93FEC5}" type="presOf" srcId="{063663F6-1FDB-401F-AAA9-219797F8DA76}" destId="{0045AAE0-9BB3-4F66-A39D-FC0233DDC39E}" srcOrd="0" destOrd="5" presId="urn:microsoft.com/office/officeart/2005/8/layout/hList1"/>
    <dgm:cxn modelId="{BA8E83C3-95BE-4E5A-818F-C3E89247AD2F}" type="presOf" srcId="{B155BB5C-1D1B-4FF7-B0FA-1850ADAE3242}" destId="{11FB7C73-6081-42C7-8E15-28075061167B}" srcOrd="0" destOrd="8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E89DB9C6-3666-4205-8E89-04EB2D3125F4}" type="presOf" srcId="{58932859-2F4C-4A7F-84D5-4BA534303925}" destId="{11FB7C73-6081-42C7-8E15-28075061167B}" srcOrd="0" destOrd="1" presId="urn:microsoft.com/office/officeart/2005/8/layout/hList1"/>
    <dgm:cxn modelId="{A47B96C7-1DA2-4B19-9D57-F6DFF4D00962}" srcId="{984116C9-7CB8-4743-8FBA-68A8BA0D0389}" destId="{3D44963F-3658-4859-B24A-645010412BE0}" srcOrd="9" destOrd="0" parTransId="{40EF99F0-977A-48C8-AAF2-D79E9847E4A1}" sibTransId="{045643A2-B487-4C84-B510-A4475CD343DF}"/>
    <dgm:cxn modelId="{DFB1ABC9-6AA6-41E9-A789-E677B53BDCCD}" srcId="{930452E1-293A-4804-9AD2-E53B94608D56}" destId="{0AB6E707-2CF0-4315-A9E7-531D54B3B7D2}" srcOrd="2" destOrd="0" parTransId="{4580E707-63C8-4994-B4C1-19B7388C7774}" sibTransId="{EB9BB163-CBA4-4537-9AA1-D3DA25E24A8A}"/>
    <dgm:cxn modelId="{9CF9C6D2-9EA2-4051-9FFA-812CA4F96C29}" type="presOf" srcId="{4FF71F4B-1ACA-41BB-9941-A20FC2BC0FF2}" destId="{34083978-5BA0-40E3-AB18-2F3A89BB9529}" srcOrd="0" destOrd="6" presId="urn:microsoft.com/office/officeart/2005/8/layout/hList1"/>
    <dgm:cxn modelId="{1B49D6D3-00C7-4C2B-9B93-B96C5E9561E8}" srcId="{984116C9-7CB8-4743-8FBA-68A8BA0D0389}" destId="{6C0CE0E2-0CAC-4201-A59A-86DF443A2C0F}" srcOrd="10" destOrd="0" parTransId="{4A0F3F9F-52A5-4403-ADD9-ACCFF3E4333A}" sibTransId="{B1E86152-3255-4DBD-B76A-36C77905B6CB}"/>
    <dgm:cxn modelId="{916C03D6-9105-4216-8CE6-75D76576105F}" srcId="{930452E1-293A-4804-9AD2-E53B94608D56}" destId="{84D6C251-45DC-452E-A9AF-7374E63F61D3}" srcOrd="7" destOrd="0" parTransId="{F5C47B6E-BA67-4A69-A4A1-903E62BD5D0A}" sibTransId="{2774623B-25A7-495D-84D5-71F51E188F45}"/>
    <dgm:cxn modelId="{0A2D88D6-F409-4AA8-9B70-07C9DF46A74F}" type="presOf" srcId="{6C0CE0E2-0CAC-4201-A59A-86DF443A2C0F}" destId="{0045AAE0-9BB3-4F66-A39D-FC0233DDC39E}" srcOrd="0" destOrd="10" presId="urn:microsoft.com/office/officeart/2005/8/layout/hList1"/>
    <dgm:cxn modelId="{9E10EFD8-3AF2-47BC-B359-D76DADB31B0A}" type="presOf" srcId="{CF3D3EB2-F8DD-41DF-A912-9DD0DCEA74EE}" destId="{11FB7C73-6081-42C7-8E15-28075061167B}" srcOrd="0" destOrd="10" presId="urn:microsoft.com/office/officeart/2005/8/layout/hList1"/>
    <dgm:cxn modelId="{542CDAD9-7E11-49CB-9247-15A49A6EF781}" srcId="{930452E1-293A-4804-9AD2-E53B94608D56}" destId="{DB0E7960-D988-4403-9783-2EFDC82EC75F}" srcOrd="6" destOrd="0" parTransId="{8745BA2E-AFD9-4FE8-91DA-380C4A6180C6}" sibTransId="{912B29AE-42D2-4A4C-92C6-F67993EB2796}"/>
    <dgm:cxn modelId="{B7C279DE-D6BE-46E3-BF57-6300CF9D1975}" srcId="{984116C9-7CB8-4743-8FBA-68A8BA0D0389}" destId="{EB78F1D3-B6F8-40B7-93CB-9BF5531BFCC9}" srcOrd="13" destOrd="0" parTransId="{987F7B35-285F-45BD-A352-CC74DFE8A6CC}" sibTransId="{C71FB2B6-E556-418C-9E3E-74FA8DDE3A14}"/>
    <dgm:cxn modelId="{BDE92CE0-7EDF-491D-B638-616F68906DA7}" srcId="{984116C9-7CB8-4743-8FBA-68A8BA0D0389}" destId="{46C8FE8A-498A-4E52-B510-44DFA2E94744}" srcOrd="1" destOrd="0" parTransId="{B1867083-7EA2-4F14-8B0C-C2F8B9490689}" sibTransId="{DF7D90EE-592E-42A5-83C6-1D669038AAC3}"/>
    <dgm:cxn modelId="{5B57EDE3-8C18-4F01-9EEE-52FA96B3D024}" type="presOf" srcId="{DB0E7960-D988-4403-9783-2EFDC82EC75F}" destId="{11FB7C73-6081-42C7-8E15-28075061167B}" srcOrd="0" destOrd="6" presId="urn:microsoft.com/office/officeart/2005/8/layout/hList1"/>
    <dgm:cxn modelId="{4F903DE7-C0C4-4CC7-A65F-1A8DE937D4AE}" srcId="{930452E1-293A-4804-9AD2-E53B94608D56}" destId="{DEF5B5AE-10FE-4610-A58A-BC19D861B850}" srcOrd="4" destOrd="0" parTransId="{4653286A-05B5-4F12-93D7-E945F82D0E8C}" sibTransId="{F5353958-635F-41F0-BCCC-9C7FCCA4847B}"/>
    <dgm:cxn modelId="{77CD59EF-6BD3-46A2-83A9-DA481ABB797C}" type="presOf" srcId="{82B28592-18DB-4BB8-91BA-01D60D15466A}" destId="{0045AAE0-9BB3-4F66-A39D-FC0233DDC39E}" srcOrd="0" destOrd="0" presId="urn:microsoft.com/office/officeart/2005/8/layout/hList1"/>
    <dgm:cxn modelId="{9141AAEF-7F54-4F8A-B85D-B498B91DC463}" type="presOf" srcId="{F78DC8B3-11AE-4CB5-A240-07B83E421634}" destId="{11FB7C73-6081-42C7-8E15-28075061167B}" srcOrd="0" destOrd="11" presId="urn:microsoft.com/office/officeart/2005/8/layout/hList1"/>
    <dgm:cxn modelId="{EFF997F2-0D74-4580-BF53-9DB6E6D3F463}" srcId="{4F795D33-588E-4F04-A4A9-549DB1C8E26C}" destId="{EC285517-511A-43E7-B17B-067208355E3F}" srcOrd="4" destOrd="0" parTransId="{6B3656DE-5685-4258-9C03-520AFAEF1906}" sibTransId="{820E12AC-CE41-4A38-B048-09C60B056B81}"/>
    <dgm:cxn modelId="{6CCE7EF7-3C76-4A8B-BD21-0354A5B651E4}" srcId="{930452E1-293A-4804-9AD2-E53B94608D56}" destId="{F78DC8B3-11AE-4CB5-A240-07B83E421634}" srcOrd="11" destOrd="0" parTransId="{349CE87E-887B-47B6-A127-6DAA27C66EF0}" sibTransId="{D86AA3D6-97AC-4CD8-B882-C2BE8DA0CC47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DA70AFE-F460-43D6-9980-82ECA03B22EE}" type="presOf" srcId="{E4699EB0-BF66-49C0-8992-D498C4DE9753}" destId="{0045AAE0-9BB3-4F66-A39D-FC0233DDC39E}" srcOrd="0" destOrd="6" presId="urn:microsoft.com/office/officeart/2005/8/layout/hList1"/>
    <dgm:cxn modelId="{242A15FF-F0EB-4A0D-9205-DE7FC69AC7DF}" srcId="{4F795D33-588E-4F04-A4A9-549DB1C8E26C}" destId="{4FF71F4B-1ACA-41BB-9941-A20FC2BC0FF2}" srcOrd="6" destOrd="0" parTransId="{EECA8136-3994-4640-AAE7-731278314688}" sibTransId="{5D7F7485-B4BD-49CD-B4B4-C02DCB1A43FF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9164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Laundry and Dry-Cleaning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Waitstaff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579" y="513691"/>
        <a:ext cx="2515341" cy="4765320"/>
      </dsp:txXfrm>
    </dsp:sp>
    <dsp:sp modelId="{1A385492-E76F-4B22-9064-58D648E04DA7}">
      <dsp:nvSpPr>
        <dsp:cNvPr id="0" name=""/>
        <dsp:cNvSpPr/>
      </dsp:nvSpPr>
      <dsp:spPr>
        <a:xfrm>
          <a:off x="2870069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9164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Light Truck Drivers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Painters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Substitute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Veterinary Techs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513691"/>
        <a:ext cx="2515341" cy="4765320"/>
      </dsp:txXfrm>
    </dsp:sp>
    <dsp:sp modelId="{528B556C-5429-4133-8BB3-15AEA9F447C7}">
      <dsp:nvSpPr>
        <dsp:cNvPr id="0" name=""/>
        <dsp:cNvSpPr/>
      </dsp:nvSpPr>
      <dsp:spPr>
        <a:xfrm>
          <a:off x="5737558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9164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Bus Drivers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Dental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Medical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5737558" y="513691"/>
        <a:ext cx="2515341" cy="476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0.13052</cdr:x>
      <cdr:y>0.62066</cdr:y>
    </cdr:from>
    <cdr:to>
      <cdr:x>0.40076</cdr:x>
      <cdr:y>0.87286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76F784F-D049-A25A-DC97-C32144DEF646}"/>
            </a:ext>
          </a:extLst>
        </cdr:cNvPr>
        <cdr:cNvSpPr txBox="1"/>
      </cdr:nvSpPr>
      <cdr:spPr>
        <a:xfrm xmlns:a="http://schemas.openxmlformats.org/drawingml/2006/main">
          <a:off x="1071911" y="3021814"/>
          <a:ext cx="2219377" cy="12278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Manatee County home prices increased sharply during the mid-2000s housing boom. The county median price peaked at $475,000 in 2006,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0.31547</cdr:x>
      <cdr:y>0.21932</cdr:y>
    </cdr:from>
    <cdr:to>
      <cdr:x>0.59034</cdr:x>
      <cdr:y>0.41035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8E521C7-535C-AB70-7137-D41E0C963C11}"/>
            </a:ext>
          </a:extLst>
        </cdr:cNvPr>
        <cdr:cNvSpPr txBox="1"/>
      </cdr:nvSpPr>
      <cdr:spPr>
        <a:xfrm xmlns:a="http://schemas.openxmlformats.org/drawingml/2006/main">
          <a:off x="2590801" y="1067801"/>
          <a:ext cx="2257424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gap between county and state prices narrowed during the recession, but the county median still exceeded the state value by $50,000-60,000 each year.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0.72132</cdr:x>
      <cdr:y>0.50135</cdr:y>
    </cdr:from>
    <cdr:to>
      <cdr:x>0.93545</cdr:x>
      <cdr:y>0.65797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A99A94E3-52DB-C8A1-B912-F4DD3736339F}"/>
            </a:ext>
          </a:extLst>
        </cdr:cNvPr>
        <cdr:cNvSpPr txBox="1"/>
      </cdr:nvSpPr>
      <cdr:spPr>
        <a:xfrm xmlns:a="http://schemas.openxmlformats.org/drawingml/2006/main">
          <a:off x="5923896" y="2440947"/>
          <a:ext cx="1758636" cy="762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County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median price was $510,000 in Q1-2 2023, compared to $400,000 statewide.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0.4679</cdr:x>
      <cdr:y>0.32708</cdr:y>
    </cdr:from>
    <cdr:to>
      <cdr:x>0.66129</cdr:x>
      <cdr:y>0.36688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15843" y="1400175"/>
          <a:ext cx="1370457" cy="170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0.4668</cdr:x>
      <cdr:y>0.29378</cdr:y>
    </cdr:from>
    <cdr:to>
      <cdr:x>0.6461</cdr:x>
      <cdr:y>0.3434</cdr:y>
    </cdr:to>
    <cdr:sp macro="" textlink="">
      <cdr:nvSpPr>
        <cdr:cNvPr id="6" name="TextBox 5"/>
        <cdr:cNvSpPr txBox="1"/>
      </cdr:nvSpPr>
      <cdr:spPr>
        <a:xfrm xmlns:a="http://schemas.openxmlformats.org/drawingml/2006/main" rot="21175234">
          <a:off x="3308043" y="1257625"/>
          <a:ext cx="1270627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+ 14,279 units</a:t>
          </a:r>
        </a:p>
      </cdr:txBody>
    </cdr:sp>
  </cdr:relSizeAnchor>
  <cdr:relSizeAnchor xmlns:cdr="http://schemas.openxmlformats.org/drawingml/2006/chartDrawing">
    <cdr:from>
      <cdr:x>0.47155</cdr:x>
      <cdr:y>0.75392</cdr:y>
    </cdr:from>
    <cdr:to>
      <cdr:x>0.66129</cdr:x>
      <cdr:y>0.78321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41686" y="3227404"/>
          <a:ext cx="1344614" cy="1253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0.48592</cdr:x>
      <cdr:y>0.7215</cdr:y>
    </cdr:from>
    <cdr:to>
      <cdr:x>0.63796</cdr:x>
      <cdr:y>0.76649</cdr:y>
    </cdr:to>
    <cdr:sp macro="" textlink="">
      <cdr:nvSpPr>
        <cdr:cNvPr id="10" name="TextBox 1"/>
        <cdr:cNvSpPr txBox="1"/>
      </cdr:nvSpPr>
      <cdr:spPr>
        <a:xfrm xmlns:a="http://schemas.openxmlformats.org/drawingml/2006/main" rot="316144">
          <a:off x="3443542" y="3088605"/>
          <a:ext cx="1077447" cy="192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-8,750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0.89163</cdr:x>
      <cdr:y>0.05523</cdr:y>
    </cdr:from>
    <cdr:to>
      <cdr:x>0.99025</cdr:x>
      <cdr:y>0.13922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61758" y="256036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0.77085</cdr:y>
    </cdr:from>
    <cdr:to>
      <cdr:x>0.98647</cdr:x>
      <cdr:y>0.85483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5" y="3573670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4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0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7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8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06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1" r:id="rId2"/>
    <p:sldLayoutId id="2147483722" r:id="rId3"/>
    <p:sldLayoutId id="2147483725" r:id="rId4"/>
    <p:sldLayoutId id="214748372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Manatee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E05280-F343-B34B-8408-21F766D11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87278"/>
              </p:ext>
            </p:extLst>
          </p:nvPr>
        </p:nvGraphicFramePr>
        <p:xfrm>
          <a:off x="465692" y="994644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42551" y="343483"/>
            <a:ext cx="8471237" cy="64299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The median home price in Manatee County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 has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consistently exceeded the statewide price. Home prices now exceed the height of the mid-2000s boom.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7717" y="6169508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717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Manatee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5699" y="1595482"/>
            <a:ext cx="111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Manatee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2461" y="251387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Manatee County gained over 5,500 rental units between 2012 and 2022, but the county lost thousands of units renting for $1,200 or less.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Manatee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5,529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14,000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8,800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015024"/>
              </p:ext>
            </p:extLst>
          </p:nvPr>
        </p:nvGraphicFramePr>
        <p:xfrm>
          <a:off x="113029" y="1316633"/>
          <a:ext cx="6377107" cy="428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Manatee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0118051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01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$35,200-$50,250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$942-$1,306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$56,320-$80,400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$1,508-$2,091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$84,480-$120,600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$23-$29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$2,262-$3,136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and homeowners make up the largest group of cost-burdened households in Manatee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Manatee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90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Manatee County housing wage: $30.63/hour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$1,593/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Manatee County, 2023: $20.08/hour. A full-time, year-round worker with this wage can afford $1,044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55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North Port-Bradenton-Sarasota MSA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13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Manatee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F8E1BE-3B5F-4F37-9A4C-67B79534ED9F}"/>
              </a:ext>
            </a:extLst>
          </p:cNvPr>
          <p:cNvGraphicFramePr>
            <a:graphicFrameLocks/>
          </p:cNvGraphicFramePr>
          <p:nvPr/>
        </p:nvGraphicFramePr>
        <p:xfrm>
          <a:off x="331245" y="1304925"/>
          <a:ext cx="8481510" cy="444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82A2B3F-521F-99D5-8C98-512F55A219E0}"/>
              </a:ext>
            </a:extLst>
          </p:cNvPr>
          <p:cNvSpPr txBox="1">
            <a:spLocks/>
          </p:cNvSpPr>
          <p:nvPr/>
        </p:nvSpPr>
        <p:spPr>
          <a:xfrm>
            <a:off x="331245" y="272817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have returned to pre-pandemic levels, while foreclosure filings are near previous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39343</TotalTime>
  <Words>949</Words>
  <Application>Microsoft Macintosh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The median home price in Manatee County has consistently exceeded the statewide price. Home prices now exceed the height of the mid-2000s boom.</vt:lpstr>
      <vt:lpstr>Manatee County gained over 5,500 rental units between 2012 and 2022, but the county lost thousands of units renting for $1,200 or less. </vt:lpstr>
      <vt:lpstr>Affordable Housing Terminology</vt:lpstr>
      <vt:lpstr>2024 Manatee County Income (% AMI) and Housing Cost Limits</vt:lpstr>
      <vt:lpstr>Very low-income renters and homeowners make up the largest group of cost-burdened households in Manatee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215</cp:revision>
  <dcterms:created xsi:type="dcterms:W3CDTF">2021-07-20T20:40:42Z</dcterms:created>
  <dcterms:modified xsi:type="dcterms:W3CDTF">2024-06-28T20:25:00Z</dcterms:modified>
</cp:coreProperties>
</file>