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</p:sldMasterIdLst>
  <p:notesMasterIdLst>
    <p:notesMasterId r:id="rId14"/>
  </p:notesMasterIdLst>
  <p:sldIdLst>
    <p:sldId id="257" r:id="rId5"/>
    <p:sldId id="289" r:id="rId6"/>
    <p:sldId id="285" r:id="rId7"/>
    <p:sldId id="294" r:id="rId8"/>
    <p:sldId id="297" r:id="rId9"/>
    <p:sldId id="278" r:id="rId10"/>
    <p:sldId id="298" r:id="rId11"/>
    <p:sldId id="291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720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4.8095478431256132E-2"/>
          <c:w val="0.868467098850777"/>
          <c:h val="0.87384951576274728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Martin!$Q$13:$Q$33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Martin!$R$13:$R$33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ADE-4925-AA08-89AE9A35E31B}"/>
            </c:ext>
          </c:extLst>
        </c:ser>
        <c:ser>
          <c:idx val="0"/>
          <c:order val="1"/>
          <c:tx>
            <c:v>Martin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Martin!$Q$13:$Q$33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Martin!$S$13:$S$33</c:f>
              <c:numCache>
                <c:formatCode>"$"#,##0</c:formatCode>
                <c:ptCount val="21"/>
                <c:pt idx="0">
                  <c:v>365455.43474</c:v>
                </c:pt>
                <c:pt idx="1">
                  <c:v>432943.35623999999</c:v>
                </c:pt>
                <c:pt idx="2">
                  <c:v>496303.12352000002</c:v>
                </c:pt>
                <c:pt idx="3">
                  <c:v>523313.83938000002</c:v>
                </c:pt>
                <c:pt idx="4">
                  <c:v>460267.72785000002</c:v>
                </c:pt>
                <c:pt idx="5">
                  <c:v>362270.08821999998</c:v>
                </c:pt>
                <c:pt idx="6">
                  <c:v>317727.27269999997</c:v>
                </c:pt>
                <c:pt idx="7">
                  <c:v>312482.80598</c:v>
                </c:pt>
                <c:pt idx="8">
                  <c:v>277175.72249000001</c:v>
                </c:pt>
                <c:pt idx="9">
                  <c:v>290235.19162</c:v>
                </c:pt>
                <c:pt idx="10">
                  <c:v>325000</c:v>
                </c:pt>
                <c:pt idx="11">
                  <c:v>351911.70244999998</c:v>
                </c:pt>
                <c:pt idx="12">
                  <c:v>357856.54015999998</c:v>
                </c:pt>
                <c:pt idx="13">
                  <c:v>372314.58324000001</c:v>
                </c:pt>
                <c:pt idx="14">
                  <c:v>401642.18673000002</c:v>
                </c:pt>
                <c:pt idx="15">
                  <c:v>410139.38676000002</c:v>
                </c:pt>
                <c:pt idx="16">
                  <c:v>411053.18735000002</c:v>
                </c:pt>
                <c:pt idx="17">
                  <c:v>450604.71418000001</c:v>
                </c:pt>
                <c:pt idx="18">
                  <c:v>487434.28039000003</c:v>
                </c:pt>
                <c:pt idx="19">
                  <c:v>517423.98349999997</c:v>
                </c:pt>
                <c:pt idx="20">
                  <c:v>529000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DADE-4925-AA08-89AE9A35E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Carpenters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6A3656-D58B-4104-AD77-164E8FD6B3B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D96F2B39-CAAF-4805-83E2-41DA58483F62}" type="par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5D13E60-C53F-48E1-8A0F-450DAA5363B9}" type="sib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91CBD9D-845F-4288-8C0D-5D7153DE25B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Child, Family, and School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E545CC22-F92A-4548-8E41-9B5ED28FED14}" type="parTrans" cxnId="{EF27D54C-10EC-41A0-AD89-D97347B43FD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8083A4F-D4EA-493B-995C-F983A1CF88F8}" type="sibTrans" cxnId="{EF27D54C-10EC-41A0-AD89-D97347B43FD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F6915F6-A183-4555-8689-9809E99857A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Correctional Officers</a:t>
          </a:r>
          <a:endParaRPr lang="en-US" dirty="0">
            <a:latin typeface="Tw Cen MT" panose="020B0602020104020603" pitchFamily="34" charset="0"/>
          </a:endParaRPr>
        </a:p>
      </dgm:t>
    </dgm:pt>
    <dgm:pt modelId="{AB53B72C-C135-46EE-AFB7-437E25F43571}" type="parTrans" cxnId="{3E02AF82-375B-42E3-91FD-33E447E1300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CDFA6CE-9E2E-440B-82CD-8E7E1D41344A}" type="sibTrans" cxnId="{3E02AF82-375B-42E3-91FD-33E447E1300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77594B2-DEBA-41B4-B2A3-FEC4A4B33D7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Dental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AAE0F4FE-53B2-45AA-AA2B-617CA15FB6E6}" type="parTrans" cxnId="{E982621D-E1D4-413A-897A-886677C8402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141168C-195D-4A86-A706-DEA0D11D5DF9}" type="sibTrans" cxnId="{E982621D-E1D4-413A-897A-886677C8402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7D94CDF-6641-44D1-985C-4717915F1A5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Drivers</a:t>
          </a:r>
          <a:endParaRPr lang="en-US" dirty="0">
            <a:latin typeface="Tw Cen MT" panose="020B0602020104020603" pitchFamily="34" charset="0"/>
          </a:endParaRPr>
        </a:p>
      </dgm:t>
    </dgm:pt>
    <dgm:pt modelId="{569D1315-231D-4D49-827B-12A5400BC0DC}" type="parTrans" cxnId="{AA3C48A5-74C0-4801-B9B6-21D4D8D3E59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F30A829-7C95-4B4B-9712-FD081A38BAC5}" type="sibTrans" cxnId="{AA3C48A5-74C0-4801-B9B6-21D4D8D3E59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E5B77C3-364D-43C9-8004-BD523629BFE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18CDCD27-51EF-4ABD-B255-232D593FA9E3}" type="parTrans" cxnId="{F6D1137C-1C6C-4B07-B897-2DA1B26A1CA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5DAB8E3-FDB8-4C69-9278-C9627F57BEF4}" type="sibTrans" cxnId="{F6D1137C-1C6C-4B07-B897-2DA1B26A1CA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B4A9829-534E-42C5-8C9E-C6D4C135C0A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Mental Health and Substance Abuse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536BDF1B-DC44-4A73-A8D0-E8B337B23B2E}" type="parTrans" cxnId="{33B755D8-0F1F-4E59-AA10-222DE433070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7FD7B27-22E2-40F6-B706-704274AA78DE}" type="sibTrans" cxnId="{33B755D8-0F1F-4E59-AA10-222DE433070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5F84122-6CB7-4AB2-AC27-0F8E07A92DF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Roofers</a:t>
          </a:r>
          <a:endParaRPr lang="en-US">
            <a:latin typeface="Tw Cen MT" panose="020B0602020104020603" pitchFamily="34" charset="0"/>
          </a:endParaRPr>
        </a:p>
      </dgm:t>
    </dgm:pt>
    <dgm:pt modelId="{97EAB670-A715-4A24-A0AD-6CB78E6D27BA}" type="parTrans" cxnId="{4241211A-CF35-40B8-9C01-7AEFDFE6371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3D305C3-2106-41EC-A7B5-3B5298650D7E}" type="sibTrans" cxnId="{4241211A-CF35-40B8-9C01-7AEFDFE6371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7E51182-C1BE-4654-BF66-4066AF3A33F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7610896F-49C0-43B0-BF96-D804B62995EC}" type="parTrans" cxnId="{5EE0CD94-DD6C-4523-9F7E-D2B3425F908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3E2D3B1-73F0-41E1-85FE-CD20DB3774A2}" type="sibTrans" cxnId="{5EE0CD94-DD6C-4523-9F7E-D2B3425F908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B792DBF-B893-4D79-BEC6-C6AEAA7F534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12419F83-3230-458E-AE01-6AF0EED8D180}" type="parTrans" cxnId="{7B4AF004-96E7-4FD1-A3C5-280AD83EF1F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FD5AF07-CBAE-4522-B31A-F3253A5809A7}" type="sibTrans" cxnId="{7B4AF004-96E7-4FD1-A3C5-280AD83EF1F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BE909B0-D114-452A-A275-CC1ED4FBE6F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09EE107E-0495-4EAE-AA17-7F3B65E42DD8}" type="parTrans" cxnId="{0E7AF69A-CBCD-4D8A-9BF1-006F3F31313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2EA1D9C-8A19-472E-BB92-1080E23C3AE6}" type="sibTrans" cxnId="{0E7AF69A-CBCD-4D8A-9BF1-006F3F31313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415040D-8D71-41A8-8FAA-15600E539F1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Farmworkers</a:t>
          </a:r>
          <a:endParaRPr lang="en-US">
            <a:latin typeface="Tw Cen MT" panose="020B0602020104020603" pitchFamily="34" charset="0"/>
          </a:endParaRPr>
        </a:p>
      </dgm:t>
    </dgm:pt>
    <dgm:pt modelId="{0C623D4C-F495-44A0-B28C-ADEA93F47E6D}" type="parTrans" cxnId="{E53941D1-7475-43AA-8CAD-60B2ABE2C74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F73924B-B3A0-43BB-B193-CDB9EC4BB099}" type="sibTrans" cxnId="{E53941D1-7475-43AA-8CAD-60B2ABE2C74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9EAA007-2833-443A-898F-B9E8BBCB9DB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2F609574-8323-4883-A4D0-FEB709287130}" type="parTrans" cxnId="{DEA92727-7717-4B7A-9A46-E541B609017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AC7D981-1244-4837-A2DC-9EBADCE7EC60}" type="sibTrans" cxnId="{DEA92727-7717-4B7A-9A46-E541B609017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8D494B9-7764-4EA9-A635-659DAC834EB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BAA284A7-A1FE-4CDA-BEE7-BC5203955687}" type="parTrans" cxnId="{31B1C982-7E69-4561-BC67-C3BCABE7375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79E1C4C-BC78-4138-AAFF-044C0165790B}" type="sibTrans" cxnId="{31B1C982-7E69-4561-BC67-C3BCABE7375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77CE689-9B21-4693-BAC1-81D208810B2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088CAEA1-F33E-4719-B67E-AD8C6201600E}" type="parTrans" cxnId="{3C75D2F6-6EB1-4FF2-9CB9-F2A7CA93085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8B58E7E-1D54-4AE4-89C4-7C6BCFFC5D51}" type="sibTrans" cxnId="{3C75D2F6-6EB1-4FF2-9CB9-F2A7CA93085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6B9A6E-F53F-45A7-8E2D-A9CB89A696E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6EBFD7CD-9FF1-4CDC-907D-F8B6089028BE}" type="parTrans" cxnId="{3D08FCF8-601D-46C8-BD64-E58C065E24C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F32B857-73B8-46D8-9040-A2EDEAD2FC55}" type="sibTrans" cxnId="{3D08FCF8-601D-46C8-BD64-E58C065E24C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DE9AFD9-00A7-4BD6-AEDD-78A99C3D6F6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E9ABAC10-D9E0-49CC-83BE-DB3AB1C10737}" type="parTrans" cxnId="{BD9DF057-B7E0-4B55-8BE5-37B07F60EF3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F5DAAF9-7E8A-425C-9684-5DF33E9E0399}" type="sibTrans" cxnId="{BD9DF057-B7E0-4B55-8BE5-37B07F60EF3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A15CDFC-B2C9-4216-B8A9-AE1181EAF5D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B0EF7192-FFF2-4E99-A729-8E6453C250A7}" type="parTrans" cxnId="{C8A5250A-6278-43B7-9DFB-A986C068B5C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4827977-6B7C-4534-8627-0DE94557E98B}" type="sibTrans" cxnId="{C8A5250A-6278-43B7-9DFB-A986C068B5C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C317E6C-B0CE-47BC-9B9B-E7A0CB5689E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16733B01-C258-444F-A3B7-75FB6A79485B}" type="parTrans" cxnId="{66DF48BB-9EA7-488B-AF8C-F425C4665FB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79C086F-0F42-4203-8AA7-AB344EAADFFF}" type="sibTrans" cxnId="{66DF48BB-9EA7-488B-AF8C-F425C4665FB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A203DDE-67A1-49F9-9908-81D8B1ED3FB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B2A9AD5D-BFAA-448D-BE54-A98BED767393}" type="parTrans" cxnId="{4CE2FE78-64DD-4AE6-B0F7-F0CC0637047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A2E86D8-3EB9-4E8F-AE54-E629E0D54349}" type="sibTrans" cxnId="{4CE2FE78-64DD-4AE6-B0F7-F0CC0637047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7FB1B17-B6E7-4091-A81D-A7DD22963A8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Preschool Teachers</a:t>
          </a:r>
          <a:endParaRPr lang="en-US" dirty="0">
            <a:latin typeface="Tw Cen MT" panose="020B0602020104020603" pitchFamily="34" charset="0"/>
          </a:endParaRPr>
        </a:p>
      </dgm:t>
    </dgm:pt>
    <dgm:pt modelId="{0DB36B6A-1B89-4A1F-BADF-0BB43F01A1F7}" type="parTrans" cxnId="{8617617D-3BE2-4484-82A9-3008394F754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2A9B49-43CE-44E8-8B69-46558FC6C661}" type="sibTrans" cxnId="{8617617D-3BE2-4484-82A9-3008394F754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4D013B6-AFD4-43C0-822A-812779B1B94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30B665D9-F6CA-4AF2-A960-32EDAA234C56}" type="parTrans" cxnId="{CFA661BD-4455-4223-AC6A-D1314EE120C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7539B87-0362-4531-A1C2-846A5229B893}" type="sibTrans" cxnId="{CFA661BD-4455-4223-AC6A-D1314EE120C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CCCD68A-89E6-41C1-9D27-27F2387020D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9F94DD87-365F-47C4-9C53-D7E7982B0811}" type="parTrans" cxnId="{1B96A63E-10FC-4057-9717-B9F073FCF2F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41DBF38-B1ED-479C-9C60-00F28964941D}" type="sibTrans" cxnId="{1B96A63E-10FC-4057-9717-B9F073FCF2F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947D539-7840-4485-98B6-669B06926C0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71622353-5FE3-44A6-9F45-DE8B6C557A25}" type="parTrans" cxnId="{D392C336-7821-4816-BFBB-A4D98512AA9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34567E6-A694-496B-A4CA-097F7635AA57}" type="sibTrans" cxnId="{D392C336-7821-4816-BFBB-A4D98512AA9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B0105C2-04E2-4B66-A10E-72E927E3B6E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18779B8F-50BD-4EB4-905F-65F33BF27651}" type="parTrans" cxnId="{43C59A7D-66D3-4F7D-94EE-718E1B95707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CCE401A-B072-402C-AFCE-4525A66A5D2D}" type="sibTrans" cxnId="{43C59A7D-66D3-4F7D-94EE-718E1B95707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E671105-F9EC-4165-A257-5BD75761949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6CB487C9-7B24-4EC6-AE0D-5ABD2B8CD6F7}" type="parTrans" cxnId="{2013A0F1-BC74-4894-94BC-B023D845B31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D43678B-5647-4957-8E00-439BC4042CC3}" type="sibTrans" cxnId="{2013A0F1-BC74-4894-94BC-B023D845B31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6E68499-F0C3-4D09-B97B-748E83CAED2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4E1E2FB5-FA21-4016-9C89-46F701665B59}" type="parTrans" cxnId="{49BBF4B8-BA67-4E9A-8EFE-6AC67C2C97A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177DC29-7C5A-40C2-9558-8D3279F891FD}" type="sibTrans" cxnId="{49BBF4B8-BA67-4E9A-8EFE-6AC67C2C97A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71C3A92-F6B6-4962-8974-B32EF976CDD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Assistants</a:t>
          </a:r>
          <a:endParaRPr lang="en-US">
            <a:latin typeface="Tw Cen MT" panose="020B0602020104020603" pitchFamily="34" charset="0"/>
          </a:endParaRPr>
        </a:p>
      </dgm:t>
    </dgm:pt>
    <dgm:pt modelId="{BC516EC0-EC1E-4863-937E-BBF08E7230DC}" type="parTrans" cxnId="{B27A273B-A139-47BB-AC8E-1CF7F512F06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4DBAE03-D67A-4331-A9F4-BE97131B50AF}" type="sibTrans" cxnId="{B27A273B-A139-47BB-AC8E-1CF7F512F06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F5B1345-EF67-44F4-9480-F236DE373EA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E98CF4CF-99FB-4717-B5B9-17D9B5653755}" type="parTrans" cxnId="{9387447E-51AA-4946-BB74-1112E385369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0942234-0F0E-4112-AC1B-8ACEBF82EEBD}" type="sibTrans" cxnId="{9387447E-51AA-4946-BB74-1112E385369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F2303D3-D627-4FDB-903E-F336FCB29FD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E8EE0095-A172-4F3C-8E2F-B2C7C71A0993}" type="parTrans" cxnId="{3DA2A146-2E27-45F9-98A7-78989F100A5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C53127D-C560-4DC0-98C1-C19DFD9E9A33}" type="sibTrans" cxnId="{3DA2A146-2E27-45F9-98A7-78989F100A5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B04FFCF-B0FF-4743-9983-038C37498A5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Painters</a:t>
          </a:r>
          <a:endParaRPr lang="en-US">
            <a:latin typeface="Tw Cen MT" panose="020B0602020104020603" pitchFamily="34" charset="0"/>
          </a:endParaRPr>
        </a:p>
      </dgm:t>
    </dgm:pt>
    <dgm:pt modelId="{661E76A7-37F0-4A42-94DD-10193C8A4889}" type="parTrans" cxnId="{E8B7DA89-1EDA-4E52-B631-A9741A48E8E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20C2B03-5FDB-4E5C-8AE8-0195E8D0A52D}" type="sibTrans" cxnId="{E8B7DA89-1EDA-4E52-B631-A9741A48E8E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C833EEC-B7AB-4EDF-8A1C-D3B78B9C5BA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10139B8B-11F2-4DA1-90E3-2CFC84E326A4}" type="parTrans" cxnId="{2871215F-3A8A-4587-A66C-686E381D1B9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168BDB2-4E0E-46D9-B67A-F28003DC1D68}" type="sibTrans" cxnId="{2871215F-3A8A-4587-A66C-686E381D1B9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77A01FC-9235-4E3A-9F78-E78E1116A4D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D9B80368-19AC-4590-9B8C-4ECAEA7DFFBD}" type="parTrans" cxnId="{980B4AE1-6B9C-4265-A2F8-02EF314945F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302FDAF-5CB3-404F-B9D7-ED9DB32AF788}" type="sibTrans" cxnId="{980B4AE1-6B9C-4265-A2F8-02EF314945F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40E856C-9072-4E88-A852-CCA55E7B2B3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B4628B85-727C-44E0-A1E5-51986A2291DF}" type="parTrans" cxnId="{FBC08946-DCFB-4068-8383-589DE3C81CF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AC23286-33C9-494B-8828-FFB52958C12C}" type="sibTrans" cxnId="{FBC08946-DCFB-4068-8383-589DE3C81CF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C2D7C3A-1945-4B9E-9208-9E8B2BCAD66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D08117BF-8ED9-4E69-83BB-9703AC6405CE}" type="parTrans" cxnId="{6263A75E-7019-456E-BC92-AEE03881E6B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A2C55AF-D818-43DB-B62A-5A0DFB580623}" type="sibTrans" cxnId="{6263A75E-7019-456E-BC92-AEE03881E6B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676BB9E-3D37-4DC3-A96A-E75A884668C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264346B1-3F98-4315-8406-F0468041AAAC}" type="parTrans" cxnId="{2B85551D-3538-4B8B-8AC3-4AF53D4205C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AF827C9-4DB4-4406-A6A3-32245860BE97}" type="sibTrans" cxnId="{2B85551D-3538-4B8B-8AC3-4AF53D4205C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DB44A03-BC2A-4829-86F6-9DDB2B363F7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33E5E197-DA48-43E2-84A2-8E30C9649CB7}" type="parTrans" cxnId="{EC0FD42B-D2BA-4057-9B55-5219DAD065E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9A9BD27-CA54-411F-ADFB-65742FC16A5B}" type="sibTrans" cxnId="{EC0FD42B-D2BA-4057-9B55-5219DAD065E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BFF5E01-0E86-44F6-B034-7247C426DB70}" type="presOf" srcId="{E71C3A92-F6B6-4962-8974-B32EF976CDD8}" destId="{11FB7C73-6081-42C7-8E15-28075061167B}" srcOrd="0" destOrd="4" presId="urn:microsoft.com/office/officeart/2005/8/layout/hList1"/>
    <dgm:cxn modelId="{7B4AF004-96E7-4FD1-A3C5-280AD83EF1F5}" srcId="{984116C9-7CB8-4743-8FBA-68A8BA0D0389}" destId="{9B792DBF-B893-4D79-BEC6-C6AEAA7F534C}" srcOrd="2" destOrd="0" parTransId="{12419F83-3230-458E-AE01-6AF0EED8D180}" sibTransId="{BFD5AF07-CBAE-4522-B31A-F3253A5809A7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F1816D06-6DEC-416D-BD60-B279CDEE5CBE}" type="presOf" srcId="{906B9A6E-F53F-45A7-8E2D-A9CB89A696E6}" destId="{0045AAE0-9BB3-4F66-A39D-FC0233DDC39E}" srcOrd="0" destOrd="8" presId="urn:microsoft.com/office/officeart/2005/8/layout/hList1"/>
    <dgm:cxn modelId="{C8A5250A-6278-43B7-9DFB-A986C068B5C6}" srcId="{984116C9-7CB8-4743-8FBA-68A8BA0D0389}" destId="{FA15CDFC-B2C9-4216-B8A9-AE1181EAF5D4}" srcOrd="10" destOrd="0" parTransId="{B0EF7192-FFF2-4E99-A729-8E6453C250A7}" sibTransId="{D4827977-6B7C-4534-8627-0DE94557E98B}"/>
    <dgm:cxn modelId="{4241211A-CF35-40B8-9C01-7AEFDFE63719}" srcId="{4F795D33-588E-4F04-A4A9-549DB1C8E26C}" destId="{F5F84122-6CB7-4AB2-AC27-0F8E07A92DF3}" srcOrd="7" destOrd="0" parTransId="{97EAB670-A715-4A24-A0AD-6CB78E6D27BA}" sibTransId="{83D305C3-2106-41EC-A7B5-3B5298650D7E}"/>
    <dgm:cxn modelId="{2B85551D-3538-4B8B-8AC3-4AF53D4205C7}" srcId="{930452E1-293A-4804-9AD2-E53B94608D56}" destId="{5676BB9E-3D37-4DC3-A96A-E75A884668C4}" srcOrd="12" destOrd="0" parTransId="{264346B1-3F98-4315-8406-F0468041AAAC}" sibTransId="{5AF827C9-4DB4-4406-A6A3-32245860BE97}"/>
    <dgm:cxn modelId="{E982621D-E1D4-413A-897A-886677C84029}" srcId="{4F795D33-588E-4F04-A4A9-549DB1C8E26C}" destId="{077594B2-DEBA-41B4-B2A3-FEC4A4B33D78}" srcOrd="3" destOrd="0" parTransId="{AAE0F4FE-53B2-45AA-AA2B-617CA15FB6E6}" sibTransId="{8141168C-195D-4A86-A706-DEA0D11D5DF9}"/>
    <dgm:cxn modelId="{63441124-8702-4CE0-AD40-8B7ADBAE6906}" type="presOf" srcId="{9B792DBF-B893-4D79-BEC6-C6AEAA7F534C}" destId="{0045AAE0-9BB3-4F66-A39D-FC0233DDC39E}" srcOrd="0" destOrd="2" presId="urn:microsoft.com/office/officeart/2005/8/layout/hList1"/>
    <dgm:cxn modelId="{DEA92727-7717-4B7A-9A46-E541B6090177}" srcId="{984116C9-7CB8-4743-8FBA-68A8BA0D0389}" destId="{19EAA007-2833-443A-898F-B9E8BBCB9DB8}" srcOrd="5" destOrd="0" parTransId="{2F609574-8323-4883-A4D0-FEB709287130}" sibTransId="{DAC7D981-1244-4837-A2DC-9EBADCE7EC60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2253D027-7ED9-43E7-825E-9B88CA157AC1}" type="presOf" srcId="{ACCCD68A-89E6-41C1-9D27-27F2387020D0}" destId="{0045AAE0-9BB3-4F66-A39D-FC0233DDC39E}" srcOrd="0" destOrd="15" presId="urn:microsoft.com/office/officeart/2005/8/layout/hList1"/>
    <dgm:cxn modelId="{EC0FD42B-D2BA-4057-9B55-5219DAD065E2}" srcId="{930452E1-293A-4804-9AD2-E53B94608D56}" destId="{0DB44A03-BC2A-4829-86F6-9DDB2B363F73}" srcOrd="13" destOrd="0" parTransId="{33E5E197-DA48-43E2-84A2-8E30C9649CB7}" sibTransId="{29A9BD27-CA54-411F-ADFB-65742FC16A5B}"/>
    <dgm:cxn modelId="{C302A22D-D59C-4170-8582-7F3B563CE8A4}" type="presOf" srcId="{FA203DDE-67A1-49F9-9908-81D8B1ED3FBD}" destId="{0045AAE0-9BB3-4F66-A39D-FC0233DDC39E}" srcOrd="0" destOrd="12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D392C336-7821-4816-BFBB-A4D98512AA9B}" srcId="{984116C9-7CB8-4743-8FBA-68A8BA0D0389}" destId="{8947D539-7840-4485-98B6-669B06926C08}" srcOrd="16" destOrd="0" parTransId="{71622353-5FE3-44A6-9F45-DE8B6C557A25}" sibTransId="{034567E6-A694-496B-A4CA-097F7635AA57}"/>
    <dgm:cxn modelId="{B27A273B-A139-47BB-AC8E-1CF7F512F064}" srcId="{930452E1-293A-4804-9AD2-E53B94608D56}" destId="{E71C3A92-F6B6-4962-8974-B32EF976CDD8}" srcOrd="4" destOrd="0" parTransId="{BC516EC0-EC1E-4863-937E-BBF08E7230DC}" sibTransId="{14DBAE03-D67A-4331-A9F4-BE97131B50AF}"/>
    <dgm:cxn modelId="{1B96A63E-10FC-4057-9717-B9F073FCF2F5}" srcId="{984116C9-7CB8-4743-8FBA-68A8BA0D0389}" destId="{ACCCD68A-89E6-41C1-9D27-27F2387020D0}" srcOrd="15" destOrd="0" parTransId="{9F94DD87-365F-47C4-9C53-D7E7982B0811}" sibTransId="{541DBF38-B1ED-479C-9C60-00F28964941D}"/>
    <dgm:cxn modelId="{08CF7D3F-7E39-4A65-84DB-A9D117DE52F4}" type="presOf" srcId="{DC317E6C-B0CE-47BC-9B9B-E7A0CB5689EB}" destId="{0045AAE0-9BB3-4F66-A39D-FC0233DDC39E}" srcOrd="0" destOrd="11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FBC08946-DCFB-4068-8383-589DE3C81CF2}" srcId="{930452E1-293A-4804-9AD2-E53B94608D56}" destId="{B40E856C-9072-4E88-A852-CCA55E7B2B35}" srcOrd="10" destOrd="0" parTransId="{B4628B85-727C-44E0-A1E5-51986A2291DF}" sibTransId="{9AC23286-33C9-494B-8828-FFB52958C12C}"/>
    <dgm:cxn modelId="{3DA2A146-2E27-45F9-98A7-78989F100A52}" srcId="{930452E1-293A-4804-9AD2-E53B94608D56}" destId="{3F2303D3-D627-4FDB-903E-F336FCB29FD9}" srcOrd="6" destOrd="0" parTransId="{E8EE0095-A172-4F3C-8E2F-B2C7C71A0993}" sibTransId="{FC53127D-C560-4DC0-98C1-C19DFD9E9A3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EF27D54C-10EC-41A0-AD89-D97347B43FDF}" srcId="{4F795D33-588E-4F04-A4A9-549DB1C8E26C}" destId="{D91CBD9D-845F-4288-8C0D-5D7153DE25B7}" srcOrd="1" destOrd="0" parTransId="{E545CC22-F92A-4548-8E41-9B5ED28FED14}" sibTransId="{88083A4F-D4EA-493B-995C-F983A1CF88F8}"/>
    <dgm:cxn modelId="{B24DCE4D-56C6-48E1-A051-C1D428AC34A7}" type="presOf" srcId="{9C2D7C3A-1945-4B9E-9208-9E8B2BCAD66C}" destId="{11FB7C73-6081-42C7-8E15-28075061167B}" srcOrd="0" destOrd="11" presId="urn:microsoft.com/office/officeart/2005/8/layout/hList1"/>
    <dgm:cxn modelId="{6E4AE94D-E63D-4A31-8DDE-C720C27A84C2}" type="presOf" srcId="{3DE9AFD9-00A7-4BD6-AEDD-78A99C3D6F6C}" destId="{0045AAE0-9BB3-4F66-A39D-FC0233DDC39E}" srcOrd="0" destOrd="9" presId="urn:microsoft.com/office/officeart/2005/8/layout/hList1"/>
    <dgm:cxn modelId="{17D04354-C3F0-4EF4-9A60-0017860D13BA}" type="presOf" srcId="{EF5B1345-EF67-44F4-9480-F236DE373EAB}" destId="{11FB7C73-6081-42C7-8E15-28075061167B}" srcOrd="0" destOrd="5" presId="urn:microsoft.com/office/officeart/2005/8/layout/hList1"/>
    <dgm:cxn modelId="{BD9DF057-B7E0-4B55-8BE5-37B07F60EF3C}" srcId="{984116C9-7CB8-4743-8FBA-68A8BA0D0389}" destId="{3DE9AFD9-00A7-4BD6-AEDD-78A99C3D6F6C}" srcOrd="9" destOrd="0" parTransId="{E9ABAC10-D9E0-49CC-83BE-DB3AB1C10737}" sibTransId="{1F5DAAF9-7E8A-425C-9684-5DF33E9E0399}"/>
    <dgm:cxn modelId="{6D9A2159-50AD-43A9-8F66-B5975500B1A9}" srcId="{984116C9-7CB8-4743-8FBA-68A8BA0D0389}" destId="{A46A3656-D58B-4104-AD77-164E8FD6B3BE}" srcOrd="0" destOrd="0" parTransId="{D96F2B39-CAAF-4805-83E2-41DA58483F62}" sibTransId="{35D13E60-C53F-48E1-8A0F-450DAA5363B9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6263A75E-7019-456E-BC92-AEE03881E6B9}" srcId="{930452E1-293A-4804-9AD2-E53B94608D56}" destId="{9C2D7C3A-1945-4B9E-9208-9E8B2BCAD66C}" srcOrd="11" destOrd="0" parTransId="{D08117BF-8ED9-4E69-83BB-9703AC6405CE}" sibTransId="{EA2C55AF-D818-43DB-B62A-5A0DFB580623}"/>
    <dgm:cxn modelId="{2871215F-3A8A-4587-A66C-686E381D1B96}" srcId="{930452E1-293A-4804-9AD2-E53B94608D56}" destId="{4C833EEC-B7AB-4EDF-8A1C-D3B78B9C5BA1}" srcOrd="8" destOrd="0" parTransId="{10139B8B-11F2-4DA1-90E3-2CFC84E326A4}" sibTransId="{7168BDB2-4E0E-46D9-B67A-F28003DC1D68}"/>
    <dgm:cxn modelId="{722EA160-2839-4F87-9D72-EE799FDF6F0F}" type="presOf" srcId="{2BE909B0-D114-452A-A275-CC1ED4FBE6F0}" destId="{0045AAE0-9BB3-4F66-A39D-FC0233DDC39E}" srcOrd="0" destOrd="3" presId="urn:microsoft.com/office/officeart/2005/8/layout/hList1"/>
    <dgm:cxn modelId="{DF4B4D6E-4FCC-4285-9993-481B62A3B60B}" type="presOf" srcId="{27FB1B17-B6E7-4091-A81D-A7DD22963A84}" destId="{0045AAE0-9BB3-4F66-A39D-FC0233DDC39E}" srcOrd="0" destOrd="13" presId="urn:microsoft.com/office/officeart/2005/8/layout/hList1"/>
    <dgm:cxn modelId="{BDAE706F-D547-44E8-A323-1D43F6DBAC89}" type="presOf" srcId="{4B04FFCF-B0FF-4743-9983-038C37498A51}" destId="{11FB7C73-6081-42C7-8E15-28075061167B}" srcOrd="0" destOrd="7" presId="urn:microsoft.com/office/officeart/2005/8/layout/hList1"/>
    <dgm:cxn modelId="{1594BC78-ED05-44F2-80A1-82BB07EC85D1}" type="presOf" srcId="{EE671105-F9EC-4165-A257-5BD757619490}" destId="{11FB7C73-6081-42C7-8E15-28075061167B}" srcOrd="0" destOrd="2" presId="urn:microsoft.com/office/officeart/2005/8/layout/hList1"/>
    <dgm:cxn modelId="{4CE2FE78-64DD-4AE6-B0F7-F0CC06370476}" srcId="{984116C9-7CB8-4743-8FBA-68A8BA0D0389}" destId="{FA203DDE-67A1-49F9-9908-81D8B1ED3FBD}" srcOrd="12" destOrd="0" parTransId="{B2A9AD5D-BFAA-448D-BE54-A98BED767393}" sibTransId="{BA2E86D8-3EB9-4E8F-AE54-E629E0D54349}"/>
    <dgm:cxn modelId="{F6D1137C-1C6C-4B07-B897-2DA1B26A1CAF}" srcId="{4F795D33-588E-4F04-A4A9-549DB1C8E26C}" destId="{CE5B77C3-364D-43C9-8004-BD523629BFEC}" srcOrd="5" destOrd="0" parTransId="{18CDCD27-51EF-4ABD-B255-232D593FA9E3}" sibTransId="{A5DAB8E3-FDB8-4C69-9278-C9627F57BEF4}"/>
    <dgm:cxn modelId="{8617617D-3BE2-4484-82A9-3008394F7549}" srcId="{984116C9-7CB8-4743-8FBA-68A8BA0D0389}" destId="{27FB1B17-B6E7-4091-A81D-A7DD22963A84}" srcOrd="13" destOrd="0" parTransId="{0DB36B6A-1B89-4A1F-BADF-0BB43F01A1F7}" sibTransId="{D22A9B49-43CE-44E8-8B69-46558FC6C661}"/>
    <dgm:cxn modelId="{43C59A7D-66D3-4F7D-94EE-718E1B957077}" srcId="{930452E1-293A-4804-9AD2-E53B94608D56}" destId="{DB0105C2-04E2-4B66-A10E-72E927E3B6ED}" srcOrd="1" destOrd="0" parTransId="{18779B8F-50BD-4EB4-905F-65F33BF27651}" sibTransId="{CCCE401A-B072-402C-AFCE-4525A66A5D2D}"/>
    <dgm:cxn modelId="{9387447E-51AA-4946-BB74-1112E385369C}" srcId="{930452E1-293A-4804-9AD2-E53B94608D56}" destId="{EF5B1345-EF67-44F4-9480-F236DE373EAB}" srcOrd="5" destOrd="0" parTransId="{E98CF4CF-99FB-4717-B5B9-17D9B5653755}" sibTransId="{10942234-0F0E-4112-AC1B-8ACEBF82EEBD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3E02AF82-375B-42E3-91FD-33E447E1300B}" srcId="{4F795D33-588E-4F04-A4A9-549DB1C8E26C}" destId="{CF6915F6-A183-4555-8689-9809E99857A4}" srcOrd="2" destOrd="0" parTransId="{AB53B72C-C135-46EE-AFB7-437E25F43571}" sibTransId="{2CDFA6CE-9E2E-440B-82CD-8E7E1D41344A}"/>
    <dgm:cxn modelId="{31B1C982-7E69-4561-BC67-C3BCABE7375E}" srcId="{984116C9-7CB8-4743-8FBA-68A8BA0D0389}" destId="{48D494B9-7764-4EA9-A635-659DAC834EB7}" srcOrd="6" destOrd="0" parTransId="{BAA284A7-A1FE-4CDA-BEE7-BC5203955687}" sibTransId="{879E1C4C-BC78-4138-AAFF-044C0165790B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E8B7DA89-1EDA-4E52-B631-A9741A48E8E2}" srcId="{930452E1-293A-4804-9AD2-E53B94608D56}" destId="{4B04FFCF-B0FF-4743-9983-038C37498A51}" srcOrd="7" destOrd="0" parTransId="{661E76A7-37F0-4A42-94DD-10193C8A4889}" sibTransId="{B20C2B03-5FDB-4E5C-8AE8-0195E8D0A52D}"/>
    <dgm:cxn modelId="{3280F993-5582-4481-AD94-7E8784427DED}" type="presOf" srcId="{D91CBD9D-845F-4288-8C0D-5D7153DE25B7}" destId="{34083978-5BA0-40E3-AB18-2F3A89BB9529}" srcOrd="0" destOrd="1" presId="urn:microsoft.com/office/officeart/2005/8/layout/hList1"/>
    <dgm:cxn modelId="{5EE0CD94-DD6C-4523-9F7E-D2B3425F9084}" srcId="{984116C9-7CB8-4743-8FBA-68A8BA0D0389}" destId="{87E51182-C1BE-4654-BF66-4066AF3A33F8}" srcOrd="1" destOrd="0" parTransId="{7610896F-49C0-43B0-BF96-D804B62995EC}" sibTransId="{B3E2D3B1-73F0-41E1-85FE-CD20DB3774A2}"/>
    <dgm:cxn modelId="{0E7AF69A-CBCD-4D8A-9BF1-006F3F313135}" srcId="{984116C9-7CB8-4743-8FBA-68A8BA0D0389}" destId="{2BE909B0-D114-452A-A275-CC1ED4FBE6F0}" srcOrd="3" destOrd="0" parTransId="{09EE107E-0495-4EAE-AA17-7F3B65E42DD8}" sibTransId="{72EA1D9C-8A19-472E-BB92-1080E23C3AE6}"/>
    <dgm:cxn modelId="{9F8D70A2-2470-43E1-B73F-53BF719B912F}" type="presOf" srcId="{48D494B9-7764-4EA9-A635-659DAC834EB7}" destId="{0045AAE0-9BB3-4F66-A39D-FC0233DDC39E}" srcOrd="0" destOrd="6" presId="urn:microsoft.com/office/officeart/2005/8/layout/hList1"/>
    <dgm:cxn modelId="{AA3C48A5-74C0-4801-B9B6-21D4D8D3E597}" srcId="{4F795D33-588E-4F04-A4A9-549DB1C8E26C}" destId="{17D94CDF-6641-44D1-985C-4717915F1A50}" srcOrd="4" destOrd="0" parTransId="{569D1315-231D-4D49-827B-12A5400BC0DC}" sibTransId="{9F30A829-7C95-4B4B-9712-FD081A38BAC5}"/>
    <dgm:cxn modelId="{76334CA5-41F4-4ECE-9CB6-56310B2D44F2}" type="presOf" srcId="{977A01FC-9235-4E3A-9F78-E78E1116A4D2}" destId="{11FB7C73-6081-42C7-8E15-28075061167B}" srcOrd="0" destOrd="9" presId="urn:microsoft.com/office/officeart/2005/8/layout/hList1"/>
    <dgm:cxn modelId="{0CCFE2A9-CBB5-4608-ABB1-B0766AEB1859}" type="presOf" srcId="{19EAA007-2833-443A-898F-B9E8BBCB9DB8}" destId="{0045AAE0-9BB3-4F66-A39D-FC0233DDC39E}" srcOrd="0" destOrd="5" presId="urn:microsoft.com/office/officeart/2005/8/layout/hList1"/>
    <dgm:cxn modelId="{2AA95BAA-688D-464B-98D0-474BD93DC85A}" type="presOf" srcId="{8947D539-7840-4485-98B6-669B06926C08}" destId="{0045AAE0-9BB3-4F66-A39D-FC0233DDC39E}" srcOrd="0" destOrd="16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160B3AB3-5A63-4CFF-921B-4E46AFA895D6}" type="presOf" srcId="{D6E68499-F0C3-4D09-B97B-748E83CAED25}" destId="{11FB7C73-6081-42C7-8E15-28075061167B}" srcOrd="0" destOrd="3" presId="urn:microsoft.com/office/officeart/2005/8/layout/hList1"/>
    <dgm:cxn modelId="{B78FD6B3-124F-4D7D-AF4C-6BE682271587}" type="presOf" srcId="{DB0105C2-04E2-4B66-A10E-72E927E3B6ED}" destId="{11FB7C73-6081-42C7-8E15-28075061167B}" srcOrd="0" destOrd="1" presId="urn:microsoft.com/office/officeart/2005/8/layout/hList1"/>
    <dgm:cxn modelId="{49BBF4B8-BA67-4E9A-8EFE-6AC67C2C97A0}" srcId="{930452E1-293A-4804-9AD2-E53B94608D56}" destId="{D6E68499-F0C3-4D09-B97B-748E83CAED25}" srcOrd="3" destOrd="0" parTransId="{4E1E2FB5-FA21-4016-9C89-46F701665B59}" sibTransId="{9177DC29-7C5A-40C2-9558-8D3279F891FD}"/>
    <dgm:cxn modelId="{66DF48BB-9EA7-488B-AF8C-F425C4665FBA}" srcId="{984116C9-7CB8-4743-8FBA-68A8BA0D0389}" destId="{DC317E6C-B0CE-47BC-9B9B-E7A0CB5689EB}" srcOrd="11" destOrd="0" parTransId="{16733B01-C258-444F-A3B7-75FB6A79485B}" sibTransId="{979C086F-0F42-4203-8AA7-AB344EAADFFF}"/>
    <dgm:cxn modelId="{CFA661BD-4455-4223-AC6A-D1314EE120C3}" srcId="{984116C9-7CB8-4743-8FBA-68A8BA0D0389}" destId="{34D013B6-AFD4-43C0-822A-812779B1B94C}" srcOrd="14" destOrd="0" parTransId="{30B665D9-F6CA-4AF2-A960-32EDAA234C56}" sibTransId="{97539B87-0362-4531-A1C2-846A5229B893}"/>
    <dgm:cxn modelId="{A186F9C0-AE71-4381-94C7-FA59C0B3CF77}" type="presOf" srcId="{17D94CDF-6641-44D1-985C-4717915F1A50}" destId="{34083978-5BA0-40E3-AB18-2F3A89BB9529}" srcOrd="0" destOrd="4" presId="urn:microsoft.com/office/officeart/2005/8/layout/hList1"/>
    <dgm:cxn modelId="{54FD09C2-C59A-41F3-861D-E36756A72E59}" type="presOf" srcId="{A46A3656-D58B-4104-AD77-164E8FD6B3BE}" destId="{0045AAE0-9BB3-4F66-A39D-FC0233DDC39E}" srcOrd="0" destOrd="0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04E1A3C8-56C5-41FE-9912-539AB3E87F71}" type="presOf" srcId="{FA15CDFC-B2C9-4216-B8A9-AE1181EAF5D4}" destId="{0045AAE0-9BB3-4F66-A39D-FC0233DDC39E}" srcOrd="0" destOrd="10" presId="urn:microsoft.com/office/officeart/2005/8/layout/hList1"/>
    <dgm:cxn modelId="{CAC1C3CD-3B41-4A64-8AB1-0BEF21DE6574}" type="presOf" srcId="{87E51182-C1BE-4654-BF66-4066AF3A33F8}" destId="{0045AAE0-9BB3-4F66-A39D-FC0233DDC39E}" srcOrd="0" destOrd="1" presId="urn:microsoft.com/office/officeart/2005/8/layout/hList1"/>
    <dgm:cxn modelId="{1B0535CE-6092-43CA-993B-7FA79DEE9CF6}" type="presOf" srcId="{B415040D-8D71-41A8-8FAA-15600E539F1D}" destId="{0045AAE0-9BB3-4F66-A39D-FC0233DDC39E}" srcOrd="0" destOrd="4" presId="urn:microsoft.com/office/officeart/2005/8/layout/hList1"/>
    <dgm:cxn modelId="{E53941D1-7475-43AA-8CAD-60B2ABE2C74D}" srcId="{984116C9-7CB8-4743-8FBA-68A8BA0D0389}" destId="{B415040D-8D71-41A8-8FAA-15600E539F1D}" srcOrd="4" destOrd="0" parTransId="{0C623D4C-F495-44A0-B28C-ADEA93F47E6D}" sibTransId="{1F73924B-B3A0-43BB-B193-CDB9EC4BB099}"/>
    <dgm:cxn modelId="{31AF68D2-FE10-4B92-83C7-3497253DD054}" type="presOf" srcId="{9B4A9829-534E-42C5-8C9E-C6D4C135C0AA}" destId="{34083978-5BA0-40E3-AB18-2F3A89BB9529}" srcOrd="0" destOrd="6" presId="urn:microsoft.com/office/officeart/2005/8/layout/hList1"/>
    <dgm:cxn modelId="{E4BC14D6-4D6B-4003-A610-348E56F557BF}" type="presOf" srcId="{CF6915F6-A183-4555-8689-9809E99857A4}" destId="{34083978-5BA0-40E3-AB18-2F3A89BB9529}" srcOrd="0" destOrd="2" presId="urn:microsoft.com/office/officeart/2005/8/layout/hList1"/>
    <dgm:cxn modelId="{FEF962D6-6CBD-4C55-AB37-83EEDDD52524}" type="presOf" srcId="{0DB44A03-BC2A-4829-86F6-9DDB2B363F73}" destId="{11FB7C73-6081-42C7-8E15-28075061167B}" srcOrd="0" destOrd="13" presId="urn:microsoft.com/office/officeart/2005/8/layout/hList1"/>
    <dgm:cxn modelId="{46BD9BD6-F951-4FA5-8B66-CCD176EE6E88}" type="presOf" srcId="{F5F84122-6CB7-4AB2-AC27-0F8E07A92DF3}" destId="{34083978-5BA0-40E3-AB18-2F3A89BB9529}" srcOrd="0" destOrd="7" presId="urn:microsoft.com/office/officeart/2005/8/layout/hList1"/>
    <dgm:cxn modelId="{33B755D8-0F1F-4E59-AA10-222DE433070C}" srcId="{4F795D33-588E-4F04-A4A9-549DB1C8E26C}" destId="{9B4A9829-534E-42C5-8C9E-C6D4C135C0AA}" srcOrd="6" destOrd="0" parTransId="{536BDF1B-DC44-4A73-A8D0-E8B337B23B2E}" sibTransId="{77FD7B27-22E2-40F6-B706-704274AA78DE}"/>
    <dgm:cxn modelId="{DAA7C8DA-A3CB-440B-9C21-107E3A9A6FC7}" type="presOf" srcId="{477CE689-9B21-4693-BAC1-81D208810B22}" destId="{0045AAE0-9BB3-4F66-A39D-FC0233DDC39E}" srcOrd="0" destOrd="7" presId="urn:microsoft.com/office/officeart/2005/8/layout/hList1"/>
    <dgm:cxn modelId="{847083DC-DFF0-4203-B932-ED6FEB3EA80B}" type="presOf" srcId="{CE5B77C3-364D-43C9-8004-BD523629BFEC}" destId="{34083978-5BA0-40E3-AB18-2F3A89BB9529}" srcOrd="0" destOrd="5" presId="urn:microsoft.com/office/officeart/2005/8/layout/hList1"/>
    <dgm:cxn modelId="{D41636DE-F43B-481B-B64C-5A7E5DEA944F}" type="presOf" srcId="{4C833EEC-B7AB-4EDF-8A1C-D3B78B9C5BA1}" destId="{11FB7C73-6081-42C7-8E15-28075061167B}" srcOrd="0" destOrd="8" presId="urn:microsoft.com/office/officeart/2005/8/layout/hList1"/>
    <dgm:cxn modelId="{03DB4DDF-9325-4552-B947-F6B8E18A6DE2}" type="presOf" srcId="{077594B2-DEBA-41B4-B2A3-FEC4A4B33D78}" destId="{34083978-5BA0-40E3-AB18-2F3A89BB9529}" srcOrd="0" destOrd="3" presId="urn:microsoft.com/office/officeart/2005/8/layout/hList1"/>
    <dgm:cxn modelId="{980B4AE1-6B9C-4265-A2F8-02EF314945F1}" srcId="{930452E1-293A-4804-9AD2-E53B94608D56}" destId="{977A01FC-9235-4E3A-9F78-E78E1116A4D2}" srcOrd="9" destOrd="0" parTransId="{D9B80368-19AC-4590-9B8C-4ECAEA7DFFBD}" sibTransId="{5302FDAF-5CB3-404F-B9D7-ED9DB32AF788}"/>
    <dgm:cxn modelId="{920A5DEF-CD6F-4100-AEA6-380F386CD480}" type="presOf" srcId="{3F2303D3-D627-4FDB-903E-F336FCB29FD9}" destId="{11FB7C73-6081-42C7-8E15-28075061167B}" srcOrd="0" destOrd="6" presId="urn:microsoft.com/office/officeart/2005/8/layout/hList1"/>
    <dgm:cxn modelId="{2013A0F1-BC74-4894-94BC-B023D845B310}" srcId="{930452E1-293A-4804-9AD2-E53B94608D56}" destId="{EE671105-F9EC-4165-A257-5BD757619490}" srcOrd="2" destOrd="0" parTransId="{6CB487C9-7B24-4EC6-AE0D-5ABD2B8CD6F7}" sibTransId="{6D43678B-5647-4957-8E00-439BC4042CC3}"/>
    <dgm:cxn modelId="{D58FF3F1-4D09-4704-ADA8-98EE3553866C}" type="presOf" srcId="{B40E856C-9072-4E88-A852-CCA55E7B2B35}" destId="{11FB7C73-6081-42C7-8E15-28075061167B}" srcOrd="0" destOrd="10" presId="urn:microsoft.com/office/officeart/2005/8/layout/hList1"/>
    <dgm:cxn modelId="{3C75D2F6-6EB1-4FF2-9CB9-F2A7CA930855}" srcId="{984116C9-7CB8-4743-8FBA-68A8BA0D0389}" destId="{477CE689-9B21-4693-BAC1-81D208810B22}" srcOrd="7" destOrd="0" parTransId="{088CAEA1-F33E-4719-B67E-AD8C6201600E}" sibTransId="{E8B58E7E-1D54-4AE4-89C4-7C6BCFFC5D51}"/>
    <dgm:cxn modelId="{40182FF8-9A6F-4D3E-AA3C-5857D1517D4C}" type="presOf" srcId="{5676BB9E-3D37-4DC3-A96A-E75A884668C4}" destId="{11FB7C73-6081-42C7-8E15-28075061167B}" srcOrd="0" destOrd="12" presId="urn:microsoft.com/office/officeart/2005/8/layout/hList1"/>
    <dgm:cxn modelId="{3D08FCF8-601D-46C8-BD64-E58C065E24CA}" srcId="{984116C9-7CB8-4743-8FBA-68A8BA0D0389}" destId="{906B9A6E-F53F-45A7-8E2D-A9CB89A696E6}" srcOrd="8" destOrd="0" parTransId="{6EBFD7CD-9FF1-4CDC-907D-F8B6089028BE}" sibTransId="{2F32B857-73B8-46D8-9040-A2EDEAD2FC55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6D44C2FB-CB1A-4BC4-9AAA-256AF31AC345}" type="presOf" srcId="{34D013B6-AFD4-43C0-822A-812779B1B94C}" destId="{0045AAE0-9BB3-4F66-A39D-FC0233DDC39E}" srcOrd="0" destOrd="14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51808"/>
        <a:ext cx="2515341" cy="413883"/>
      </dsp:txXfrm>
    </dsp:sp>
    <dsp:sp modelId="{0045AAE0-9BB3-4F66-A39D-FC0233DDC39E}">
      <dsp:nvSpPr>
        <dsp:cNvPr id="0" name=""/>
        <dsp:cNvSpPr/>
      </dsp:nvSpPr>
      <dsp:spPr>
        <a:xfrm>
          <a:off x="2579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Bartenders</a:t>
          </a:r>
          <a:endParaRPr lang="en-US" sz="1300" b="1" i="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Cashiers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Childcare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Dishwashers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Farmworkers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Fast Food and Counter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Food Preparation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Hairdressers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Janitors and Cleaners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Laundry and Dry-Cleaning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Maids and Housekeeping Cleaners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Preschool Teachers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Retail Salespersons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Security Guards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Waitstaff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2579" y="465692"/>
        <a:ext cx="2515341" cy="4853160"/>
      </dsp:txXfrm>
    </dsp:sp>
    <dsp:sp modelId="{1A385492-E76F-4B22-9064-58D648E04DA7}">
      <dsp:nvSpPr>
        <dsp:cNvPr id="0" name=""/>
        <dsp:cNvSpPr/>
      </dsp:nvSpPr>
      <dsp:spPr>
        <a:xfrm>
          <a:off x="2870069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51808"/>
        <a:ext cx="2515341" cy="413883"/>
      </dsp:txXfrm>
    </dsp:sp>
    <dsp:sp modelId="{11FB7C73-6081-42C7-8E15-28075061167B}">
      <dsp:nvSpPr>
        <dsp:cNvPr id="0" name=""/>
        <dsp:cNvSpPr/>
      </dsp:nvSpPr>
      <dsp:spPr>
        <a:xfrm>
          <a:off x="2870069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Construction Laborers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Restaurant Cooks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Customer Service Reps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Medical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Nursing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Office Clerks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Painters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Pharmacy Techs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Receptionists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Substitute Teachers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Tellers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Veterinary Techs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2870069" y="465692"/>
        <a:ext cx="2515341" cy="4853160"/>
      </dsp:txXfrm>
    </dsp:sp>
    <dsp:sp modelId="{528B556C-5429-4133-8BB3-15AEA9F447C7}">
      <dsp:nvSpPr>
        <dsp:cNvPr id="0" name=""/>
        <dsp:cNvSpPr/>
      </dsp:nvSpPr>
      <dsp:spPr>
        <a:xfrm>
          <a:off x="5737558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51808"/>
        <a:ext cx="2515341" cy="413883"/>
      </dsp:txXfrm>
    </dsp:sp>
    <dsp:sp modelId="{34083978-5BA0-40E3-AB18-2F3A89BB9529}">
      <dsp:nvSpPr>
        <dsp:cNvPr id="0" name=""/>
        <dsp:cNvSpPr/>
      </dsp:nvSpPr>
      <dsp:spPr>
        <a:xfrm>
          <a:off x="5737558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Carpenters</a:t>
          </a:r>
          <a:endParaRPr lang="en-US" sz="1300" b="1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Child, Family, and School Social Workers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Correctional Officers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Dental Assistants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Light Truck Drivers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300" b="1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Mental Health and Substance Abuse Social Workers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Roofers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5737558" y="465692"/>
        <a:ext cx="2515341" cy="4853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0.12564</cdr:x>
      <cdr:y>0.6613</cdr:y>
    </cdr:from>
    <cdr:to>
      <cdr:x>0.46671</cdr:x>
      <cdr:y>0.8871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68382AF-C095-7302-2DFF-BAC7944EB674}"/>
            </a:ext>
          </a:extLst>
        </cdr:cNvPr>
        <cdr:cNvSpPr txBox="1"/>
      </cdr:nvSpPr>
      <cdr:spPr>
        <a:xfrm xmlns:a="http://schemas.openxmlformats.org/drawingml/2006/main">
          <a:off x="925260" y="3162989"/>
          <a:ext cx="2511795" cy="10799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Martin County's home prices rose  more sharply than the state during the mid-2000s housing boom. The county median price peaked at $523,000 in 2006, compared to $376,000 statewide (2023 $).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0.3394</cdr:x>
      <cdr:y>0.16141</cdr:y>
    </cdr:from>
    <cdr:to>
      <cdr:x>0.63956</cdr:x>
      <cdr:y>0.37376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38BDAB3B-C98A-EFA1-09B7-3D02975E2957}"/>
            </a:ext>
          </a:extLst>
        </cdr:cNvPr>
        <cdr:cNvSpPr txBox="1"/>
      </cdr:nvSpPr>
      <cdr:spPr>
        <a:xfrm xmlns:a="http://schemas.openxmlformats.org/drawingml/2006/main">
          <a:off x="2499478" y="772041"/>
          <a:ext cx="2210514" cy="10156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The county median home price fell sharply during the recession, but exceeded the state median by nearly $70,000 even at its lowest point.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0.71037</cdr:x>
      <cdr:y>0.55814</cdr:y>
    </cdr:from>
    <cdr:to>
      <cdr:x>0.96745</cdr:x>
      <cdr:y>0.78762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70FF1A9E-4887-7FD0-FE07-C56A833072E5}"/>
            </a:ext>
          </a:extLst>
        </cdr:cNvPr>
        <cdr:cNvSpPr txBox="1"/>
      </cdr:nvSpPr>
      <cdr:spPr>
        <a:xfrm xmlns:a="http://schemas.openxmlformats.org/drawingml/2006/main">
          <a:off x="5231469" y="2669589"/>
          <a:ext cx="1893254" cy="1097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The county median price now exceeds the boom-era peak (median $529,000 in Q1-2 2023, compared to $400,000 statewide).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Martin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452" y="-1"/>
            <a:ext cx="9269694" cy="485526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41" y="343483"/>
            <a:ext cx="8471237" cy="915948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Martin County home prices consistently exceed statewide prices. Even adjusted for inflation, home prices exceed mid-2000s boom era levels.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295863"/>
            <a:ext cx="8058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41" y="6030610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Martin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2003-2023 (2023$)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2369" y="1625429"/>
            <a:ext cx="122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23366"/>
                </a:solidFill>
                <a:latin typeface="Tw Cen MT" panose="020B0602020104020603" pitchFamily="34" charset="0"/>
              </a:rPr>
              <a:t>Ma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rtin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59381" y="2593640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Florida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D5CD8F4-5524-44A8-926D-C607364DCA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925611"/>
              </p:ext>
            </p:extLst>
          </p:nvPr>
        </p:nvGraphicFramePr>
        <p:xfrm>
          <a:off x="534658" y="1114998"/>
          <a:ext cx="7364454" cy="478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758814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Example: 2024 Martin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02925664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6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5373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424835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$32,100-$45,850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$15-$22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$860-$1,192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$51,360-$73,360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$25-$35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$14-$18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$1,376-$1,908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$77,040-$110,040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$37-$53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$21-$27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$2,064-$2,862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078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homeowners make up the largest group of cost-burdened households in Martin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Values in red are not statistically significant.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Martin County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F29644C-23C0-159B-F3F9-B7E31EF3C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5292"/>
            <a:ext cx="8862763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0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Martin County housing wage: $28.04/hour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2023: $1,458/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Martin County, 2023: $19.40/hour. A full-time, year-round worker with this wage can afford $1,009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in Port St.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Lucie MSA.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71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057881"/>
              </p:ext>
            </p:extLst>
          </p:nvPr>
        </p:nvGraphicFramePr>
        <p:xfrm>
          <a:off x="457200" y="1078992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aray@ufl.edu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658" y="0"/>
            <a:ext cx="9183315" cy="48100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40545</TotalTime>
  <Words>782</Words>
  <Application>Microsoft Macintosh PowerPoint</Application>
  <PresentationFormat>On-screen Show (4:3)</PresentationFormat>
  <Paragraphs>116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PowerPoint Presentation</vt:lpstr>
      <vt:lpstr>Martin County home prices consistently exceed statewide prices. Even adjusted for inflation, home prices exceed mid-2000s boom era levels.</vt:lpstr>
      <vt:lpstr>Affordable Housing Terminology</vt:lpstr>
      <vt:lpstr>Example: 2024 Martin County Income (% AMI) and Housing Cost Limits</vt:lpstr>
      <vt:lpstr>Very low-income homeowners make up the largest group of cost-burdened households in Martin County.</vt:lpstr>
      <vt:lpstr>Housing costs outpace wages for many occupations. </vt:lpstr>
      <vt:lpstr>How much can workers afford to pay for housing each month?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230</cp:revision>
  <cp:lastPrinted>2023-04-20T14:55:45Z</cp:lastPrinted>
  <dcterms:created xsi:type="dcterms:W3CDTF">2021-07-20T20:40:42Z</dcterms:created>
  <dcterms:modified xsi:type="dcterms:W3CDTF">2024-06-28T20:20:17Z</dcterms:modified>
</cp:coreProperties>
</file>