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97" r:id="rId6"/>
    <p:sldId id="299" r:id="rId7"/>
    <p:sldId id="284" r:id="rId8"/>
    <p:sldId id="285" r:id="rId9"/>
    <p:sldId id="287" r:id="rId10"/>
    <p:sldId id="277" r:id="rId11"/>
    <p:sldId id="278" r:id="rId12"/>
    <p:sldId id="296" r:id="rId13"/>
    <p:sldId id="300" r:id="rId14"/>
    <p:sldId id="291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5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12" y="168"/>
      </p:cViewPr>
      <p:guideLst>
        <p:guide orient="horz" pos="208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Miami!$D$13:$D$33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Miami!$E$13:$E$33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788-4052-ADD3-3687FBD9461B}"/>
            </c:ext>
          </c:extLst>
        </c:ser>
        <c:ser>
          <c:idx val="0"/>
          <c:order val="1"/>
          <c:tx>
            <c:v>Palm Beach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Miami!$D$13:$D$33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Miami!$F$13:$F$33</c:f>
              <c:numCache>
                <c:formatCode>"$"#,##0</c:formatCode>
                <c:ptCount val="21"/>
                <c:pt idx="0">
                  <c:v>321008.15214000002</c:v>
                </c:pt>
                <c:pt idx="1">
                  <c:v>384838.53888000001</c:v>
                </c:pt>
                <c:pt idx="2">
                  <c:v>465284.17830000003</c:v>
                </c:pt>
                <c:pt idx="3">
                  <c:v>518956.64692000003</c:v>
                </c:pt>
                <c:pt idx="4">
                  <c:v>533326.09735000005</c:v>
                </c:pt>
                <c:pt idx="5">
                  <c:v>464268.46256999997</c:v>
                </c:pt>
                <c:pt idx="6">
                  <c:v>345969.69693999999</c:v>
                </c:pt>
                <c:pt idx="7">
                  <c:v>291650.61891000002</c:v>
                </c:pt>
                <c:pt idx="8">
                  <c:v>268017.34099</c:v>
                </c:pt>
                <c:pt idx="9">
                  <c:v>277042.68290999997</c:v>
                </c:pt>
                <c:pt idx="10">
                  <c:v>318500</c:v>
                </c:pt>
                <c:pt idx="11">
                  <c:v>335263.07973</c:v>
                </c:pt>
                <c:pt idx="12">
                  <c:v>359134.59922999999</c:v>
                </c:pt>
                <c:pt idx="13">
                  <c:v>384935.41657</c:v>
                </c:pt>
                <c:pt idx="14">
                  <c:v>409675.03045999998</c:v>
                </c:pt>
                <c:pt idx="15">
                  <c:v>422202.30989999999</c:v>
                </c:pt>
                <c:pt idx="16">
                  <c:v>432375.83107000001</c:v>
                </c:pt>
                <c:pt idx="17">
                  <c:v>468160.74200000003</c:v>
                </c:pt>
                <c:pt idx="18">
                  <c:v>530913.28408000001</c:v>
                </c:pt>
                <c:pt idx="19">
                  <c:v>569166.38185000001</c:v>
                </c:pt>
                <c:pt idx="20">
                  <c:v>585000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A788-4052-ADD3-3687FBD94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60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'Miami Monroe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'Miami Monroe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'Miami Monroe 12-22'!$C$3:$D$3</c:f>
              <c:numCache>
                <c:formatCode>#,##0_);[Red]\(#,##0\)</c:formatCode>
                <c:ptCount val="2"/>
                <c:pt idx="0">
                  <c:v>138926</c:v>
                </c:pt>
                <c:pt idx="1">
                  <c:v>103149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3C7-450F-B5B7-F26A1B07BF4E}"/>
            </c:ext>
          </c:extLst>
        </c:ser>
        <c:ser>
          <c:idx val="1"/>
          <c:order val="1"/>
          <c:tx>
            <c:strRef>
              <c:f>'Miami Monroe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'Miami Monroe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'Miami Monroe 12-22'!$C$4:$D$4</c:f>
              <c:numCache>
                <c:formatCode>#,##0_);[Red]\(#,##0\)</c:formatCode>
                <c:ptCount val="2"/>
                <c:pt idx="0">
                  <c:v>241381</c:v>
                </c:pt>
                <c:pt idx="1">
                  <c:v>369382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7-450F-B5B7-F26A1B07BF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65834</c:v>
                </c:pt>
                <c:pt idx="1">
                  <c:v>33528</c:v>
                </c:pt>
                <c:pt idx="2">
                  <c:v>35719</c:v>
                </c:pt>
                <c:pt idx="3">
                  <c:v>36538</c:v>
                </c:pt>
                <c:pt idx="4">
                  <c:v>123337</c:v>
                </c:pt>
                <c:pt idx="5">
                  <c:v>75748</c:v>
                </c:pt>
                <c:pt idx="6">
                  <c:v>53075</c:v>
                </c:pt>
                <c:pt idx="7">
                  <c:v>31805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4-4A87-8AAE-848CCC54305C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815986872948898E-2"/>
                  <c:y val="-6.9847410272942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E4-4A87-8AAE-848CCC543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25556</c:v>
                </c:pt>
                <c:pt idx="1">
                  <c:v>29409</c:v>
                </c:pt>
                <c:pt idx="2">
                  <c:v>49827</c:v>
                </c:pt>
                <c:pt idx="3">
                  <c:v>253995</c:v>
                </c:pt>
                <c:pt idx="4">
                  <c:v>32104</c:v>
                </c:pt>
                <c:pt idx="5">
                  <c:v>13009</c:v>
                </c:pt>
                <c:pt idx="6">
                  <c:v>38920</c:v>
                </c:pt>
                <c:pt idx="7">
                  <c:v>119429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4-4A87-8AAE-848CCC5430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'Miami-Dade'!$A$5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'Miami-Dade'!$B$3:$U$4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'Miami-Dade'!$B$5:$U$5</c:f>
              <c:numCache>
                <c:formatCode>_(* #,##0_);_(* \(#,##0\);_(* "-"??_);_(@_)</c:formatCode>
                <c:ptCount val="20"/>
                <c:pt idx="0">
                  <c:v>4342</c:v>
                </c:pt>
                <c:pt idx="1">
                  <c:v>4096</c:v>
                </c:pt>
                <c:pt idx="2">
                  <c:v>4818</c:v>
                </c:pt>
                <c:pt idx="3">
                  <c:v>4431</c:v>
                </c:pt>
                <c:pt idx="4">
                  <c:v>3745</c:v>
                </c:pt>
                <c:pt idx="5">
                  <c:v>749</c:v>
                </c:pt>
                <c:pt idx="6">
                  <c:v>2755</c:v>
                </c:pt>
                <c:pt idx="7">
                  <c:v>3709</c:v>
                </c:pt>
                <c:pt idx="8">
                  <c:v>2813</c:v>
                </c:pt>
                <c:pt idx="9">
                  <c:v>2904</c:v>
                </c:pt>
                <c:pt idx="10">
                  <c:v>3668</c:v>
                </c:pt>
                <c:pt idx="11">
                  <c:v>4242</c:v>
                </c:pt>
                <c:pt idx="12">
                  <c:v>4637</c:v>
                </c:pt>
                <c:pt idx="13">
                  <c:v>4624</c:v>
                </c:pt>
                <c:pt idx="14">
                  <c:v>5501</c:v>
                </c:pt>
                <c:pt idx="15">
                  <c:v>5210</c:v>
                </c:pt>
                <c:pt idx="16">
                  <c:v>5222</c:v>
                </c:pt>
                <c:pt idx="17">
                  <c:v>4598</c:v>
                </c:pt>
                <c:pt idx="18">
                  <c:v>5070</c:v>
                </c:pt>
                <c:pt idx="19">
                  <c:v>4589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33-41BE-B765-B96BA5403C1F}"/>
            </c:ext>
          </c:extLst>
        </c:ser>
        <c:ser>
          <c:idx val="1"/>
          <c:order val="1"/>
          <c:tx>
            <c:strRef>
              <c:f>'Miami-Dade'!$A$6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'Miami-Dade'!$B$3:$U$4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'Miami-Dade'!$B$6:$U$6</c:f>
              <c:numCache>
                <c:formatCode>_(* #,##0_);_(* \(#,##0\);_(* "-"??_);_(@_)</c:formatCode>
                <c:ptCount val="20"/>
                <c:pt idx="0">
                  <c:v>1451</c:v>
                </c:pt>
                <c:pt idx="1">
                  <c:v>1335</c:v>
                </c:pt>
                <c:pt idx="2">
                  <c:v>1128</c:v>
                </c:pt>
                <c:pt idx="3">
                  <c:v>1160</c:v>
                </c:pt>
                <c:pt idx="4">
                  <c:v>1053</c:v>
                </c:pt>
                <c:pt idx="5">
                  <c:v>120</c:v>
                </c:pt>
                <c:pt idx="6">
                  <c:v>381</c:v>
                </c:pt>
                <c:pt idx="7">
                  <c:v>315</c:v>
                </c:pt>
                <c:pt idx="8">
                  <c:v>357</c:v>
                </c:pt>
                <c:pt idx="9">
                  <c:v>300</c:v>
                </c:pt>
                <c:pt idx="10">
                  <c:v>577</c:v>
                </c:pt>
                <c:pt idx="11">
                  <c:v>489</c:v>
                </c:pt>
                <c:pt idx="12">
                  <c:v>653</c:v>
                </c:pt>
                <c:pt idx="13">
                  <c:v>789</c:v>
                </c:pt>
                <c:pt idx="14">
                  <c:v>789</c:v>
                </c:pt>
                <c:pt idx="15">
                  <c:v>727</c:v>
                </c:pt>
                <c:pt idx="16">
                  <c:v>738</c:v>
                </c:pt>
                <c:pt idx="17">
                  <c:v>855</c:v>
                </c:pt>
                <c:pt idx="18">
                  <c:v>809</c:v>
                </c:pt>
                <c:pt idx="19">
                  <c:v>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3-41BE-B765-B96BA540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89628A-6E2F-41C2-A2E4-AECFDB7C3B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D189BEDA-6FC8-4699-8303-676261F10A2C}" type="parTrans" cxnId="{34B73BD5-862E-4DAB-9F2B-A1776C5B3E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106117-EA24-480A-AF22-9D267430A0C1}" type="sibTrans" cxnId="{34B73BD5-862E-4DAB-9F2B-A1776C5B3E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979FFD-9E48-406C-9198-9AB6ED0D099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1137856A-CB7D-4A6A-B98D-3256304B6389}" type="parTrans" cxnId="{DF9F0C65-17DF-484B-AD88-48EFAB213D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D30712-9BFF-47DD-8894-E0BC869F4482}" type="sibTrans" cxnId="{DF9F0C65-17DF-484B-AD88-48EFAB213D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A36C15-BA55-45AB-82BF-C583BC790ED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E7528327-78BA-4301-A513-8945E6A324C4}" type="parTrans" cxnId="{9C950873-54E6-4490-B6BE-8A7DC570E4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993757-DD6A-4EA6-A868-C49F753DF130}" type="sibTrans" cxnId="{9C950873-54E6-4490-B6BE-8A7DC570E4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962467-5D47-4EA1-9971-CA81E285B7C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A6AC7269-CE11-4D2C-85AE-F63010E0E1FE}" type="parTrans" cxnId="{59D7C9FC-ECE0-400E-8566-C74536090D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F3028E0-5CF4-4D7A-AAC1-7EE2B459B9C1}" type="sibTrans" cxnId="{59D7C9FC-ECE0-400E-8566-C74536090D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953D9A-35F8-4C05-A988-1AA9EA3D769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87BE197F-D0C9-4832-A3FF-18177075F61C}" type="parTrans" cxnId="{31B03528-A4AA-4551-990F-6DBDFED557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7C4F28-7824-482A-B4B3-71998FF7617A}" type="sibTrans" cxnId="{31B03528-A4AA-4551-990F-6DBDFED557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7A07F2-4F41-4052-8E37-7FCEF86D4BD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3D58CAB0-3EDC-4963-AF0A-3AF5D02ED4FB}" type="parTrans" cxnId="{90ED2076-DDE2-43EB-833A-7638A25CAFF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BEDC29-1840-43A7-BB26-06B77AD959DB}" type="sibTrans" cxnId="{90ED2076-DDE2-43EB-833A-7638A25CAFF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9A6CF0-3EAB-4983-A0B7-75BD6A0B571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6F76BCD8-E45D-42AB-9B74-22DC8FCF983A}" type="parTrans" cxnId="{53BFF705-F9AA-4928-936E-147BF15074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4CF4C4-2C92-4949-B9B6-A67FBA127A7C}" type="sibTrans" cxnId="{53BFF705-F9AA-4928-936E-147BF15074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08E5A2-00CB-4CE1-AB1E-86ADF38893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B37976DE-DDFB-4B31-9A0B-C7E2822635EF}" type="parTrans" cxnId="{79446842-4AE3-435C-87A6-D1694519E2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08987C-87D9-4467-A72E-30012472A6E5}" type="sibTrans" cxnId="{79446842-4AE3-435C-87A6-D1694519E2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8EAC22-D42E-4003-AA3E-38DCECD9F8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5A24E9D7-99D0-4089-A716-38A5A5A301E6}" type="parTrans" cxnId="{30907083-EE01-4729-9DE0-CE43A008BB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4A0E6B-A1C4-445A-AD92-1FD03E52322A}" type="sibTrans" cxnId="{30907083-EE01-4729-9DE0-CE43A008BB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6C3C6D-60DE-42A7-B960-EDD4425B70C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8621879E-21DC-44E8-8A4E-656EA020BAA4}" type="parTrans" cxnId="{4459EB4B-A996-4E9C-B8F4-8EFA66B4D1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CF734B-A88A-4B51-811C-0E7A8BB56E25}" type="sibTrans" cxnId="{4459EB4B-A996-4E9C-B8F4-8EFA66B4D1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1BBD50-D95D-4898-B89C-4B4C220D35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9487983E-8501-484E-A749-B1EA25ACF8E6}" type="parTrans" cxnId="{F1EEC8E0-536A-4ECA-A153-95B26CB13C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5795A7-1705-456C-9C96-4BD70BE77851}" type="sibTrans" cxnId="{F1EEC8E0-536A-4ECA-A153-95B26CB13C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FCB9D6-29A5-4F7F-91F6-D544AB4F35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7BD72376-33AB-464A-9285-2A1B22281843}" type="parTrans" cxnId="{8D6914B6-8FED-4CDC-A0BF-D64B307864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DCDCDE-D50D-4013-8B34-BD0297A82E0C}" type="sibTrans" cxnId="{8D6914B6-8FED-4CDC-A0BF-D64B307864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7A0E86-E2D1-4439-A373-60224DC6B3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EDC2D032-F8C2-41A5-91BF-F78D1CCD1B86}" type="parTrans" cxnId="{DA3A5FA6-2F1D-4B04-B1DF-81630F3617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9047E1-1910-4604-A769-8961DCBC7C28}" type="sibTrans" cxnId="{DA3A5FA6-2F1D-4B04-B1DF-81630F3617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A607E3-34FF-4329-A03E-071E4C72002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F6D3B1C7-7AB8-4EF0-938A-0923990B34E7}" type="parTrans" cxnId="{B3FD94AB-2C80-417E-AF9D-8EB84FBED6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A98E12-56AE-486C-B675-4AC47E085C8D}" type="sibTrans" cxnId="{B3FD94AB-2C80-417E-AF9D-8EB84FBED6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EA5D52-A0EE-4C76-BED3-4A19EDAC617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4F05EFFD-73C8-499D-B346-D8699E1FEBFB}" type="parTrans" cxnId="{4770D9E7-0E07-40A0-BF37-844EA68F09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467F7D-0616-45C7-9777-95DF5D10C345}" type="sibTrans" cxnId="{4770D9E7-0E07-40A0-BF37-844EA68F09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7310DF2-102D-4EFF-8967-DDE80FC8CBC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6BDC48E1-E83A-4542-934E-B228F99D402C}" type="parTrans" cxnId="{E794EDC2-A8B2-4BFF-955D-A8602F65DA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C2EF97-1B03-49FE-9856-15E8D97C20AD}" type="sibTrans" cxnId="{E794EDC2-A8B2-4BFF-955D-A8602F65DA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A708BB-28AC-48D7-A464-E88BED46A8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C574E4E5-3769-4BBC-8D3B-DFBFF0F9A88A}" type="parTrans" cxnId="{C683C9A5-0673-4D3D-ABD0-873A9954EF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D58DC7-6361-4C68-B017-324206B0AEF6}" type="sibTrans" cxnId="{C683C9A5-0673-4D3D-ABD0-873A9954EF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0FE7FC-1BB3-466F-A8E1-11D52C83DD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61FFC1B5-2218-40D1-B1EC-B00C757DB68E}" type="parTrans" cxnId="{EBCC8D40-F251-4A03-8C48-F382185620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88862E-3D81-4AB2-ADDA-6605B44D979C}" type="sibTrans" cxnId="{EBCC8D40-F251-4A03-8C48-F382185620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17AB48-4929-4BC4-90E3-D8450DDC1C3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7A935F5C-7903-41D3-8B9C-A0170BF4AFF2}" type="parTrans" cxnId="{720BA04F-A708-4585-89F9-289A448E37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0E6F8C-475C-4C98-9C8B-DB028C0DA5FD}" type="sibTrans" cxnId="{720BA04F-A708-4585-89F9-289A448E37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9AC243-29E8-4B3C-A5E0-9599BB6612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A341787A-7639-4997-BDA2-2849139E878E}" type="parTrans" cxnId="{95982AA4-4A35-45BB-BAD6-1C4C40DF5A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72EFEF-3E78-4912-AA1C-C1B2324BB1BA}" type="sibTrans" cxnId="{95982AA4-4A35-45BB-BAD6-1C4C40DF5A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C167C5-6557-4016-BE35-653C3A04FD8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0F89BA6B-D7EA-4F6C-9B26-8B2707620339}" type="parTrans" cxnId="{6536FDF7-8A23-4E1E-B16F-4591FDAB6B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AA068C-D806-4E4F-8B3C-AFC295F9F626}" type="sibTrans" cxnId="{6536FDF7-8A23-4E1E-B16F-4591FDAB6B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FDF725-7DC4-42E0-8A0E-69E6FD10C8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C4625EB5-4942-462C-981D-F9F266EEB6B5}" type="parTrans" cxnId="{FD21C431-8606-4611-809D-B51370F3F8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C67C00-473B-4874-9F2B-648D5620AF04}" type="sibTrans" cxnId="{FD21C431-8606-4611-809D-B51370F3F8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9B3A45-A131-4152-AA1C-F64A017F5F2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5DC85A4F-43E9-4FFE-962D-23A969A0C8E3}" type="parTrans" cxnId="{83891A16-CEF9-4BC5-A68F-475AAC53A1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378AD8-5BC2-46D3-B23D-C9DD4CA32F51}" type="sibTrans" cxnId="{83891A16-CEF9-4BC5-A68F-475AAC53A1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C68F81-EF75-4D4F-AF66-F897D8DDBD7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DDF1612A-8C4F-430F-BE2E-E0F40AE9835F}" type="parTrans" cxnId="{7FAA777E-8EFE-4E14-8C00-F3C906AF0C5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D88446-BBFC-4F1E-A11A-1A21283F5D09}" type="sibTrans" cxnId="{7FAA777E-8EFE-4E14-8C00-F3C906AF0C5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030DE0-61EE-4A8F-B64A-8620C5A2BB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C8A2DCFD-84AD-4CBA-845B-5C27F4ABA3AC}" type="parTrans" cxnId="{E1275E5C-1469-4ED2-B9E4-9398E39096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16176F-3A3D-4761-8DF7-B2A7F4F94E4F}" type="sibTrans" cxnId="{E1275E5C-1469-4ED2-B9E4-9398E39096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EB373F-7966-485A-82E0-CA4C49C7CF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EBC51A7C-1BF5-48F0-A9D9-5B83DD80FEDE}" type="parTrans" cxnId="{FD6841F7-5110-45D4-A54F-79E4D7ED25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2F0CD6-FC09-4990-BACE-4DEA847BD513}" type="sibTrans" cxnId="{FD6841F7-5110-45D4-A54F-79E4D7ED25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E806BD-FB5E-4073-B674-B18AB70F2C1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3B9FD6E3-42E9-417B-A353-C85D143DEA2D}" type="parTrans" cxnId="{D4003274-9100-47BB-A27F-F2AD67C012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A6EB92-614E-46A1-879F-6CA2860DF66F}" type="sibTrans" cxnId="{D4003274-9100-47BB-A27F-F2AD67C012D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353045-26EC-402E-AD0C-D7D34ACF7E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BFCC703A-5421-4A7E-B665-F78138E219D9}" type="parTrans" cxnId="{015D799E-EA81-4576-8C73-EB31EA6BF9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42B140-4A9A-4475-8886-4E0DD3076CD2}" type="sibTrans" cxnId="{015D799E-EA81-4576-8C73-EB31EA6BF9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DFF4FB-A220-44C5-A4B7-C28813ED50B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F7C04D86-AEFB-499E-BBDC-E8DAA9A458F6}" type="parTrans" cxnId="{69CB41F7-4859-4869-86AE-211CAD2016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BB1C09-995F-4F5F-BF36-1FE2BB3DB0EC}" type="sibTrans" cxnId="{69CB41F7-4859-4869-86AE-211CAD2016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017507-10F8-418E-BC18-63F8FA9B968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CC1851DA-B50B-4FB4-AA94-C3E286467945}" type="parTrans" cxnId="{3CD1E266-A048-451C-BA13-F6824FB252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28EAA8-52CD-4B29-B9AD-744AE2EE1F87}" type="sibTrans" cxnId="{3CD1E266-A048-451C-BA13-F6824FB252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75A3A0-53B2-4991-AA05-FC4A7EB5592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AF1727AC-9882-4174-BAC2-1D85798D33C2}" type="parTrans" cxnId="{05DBAC6A-1EA9-46D8-A276-19CD825FE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14B98DA-BB6B-486F-B2C1-3EA3227EE7B3}" type="sibTrans" cxnId="{05DBAC6A-1EA9-46D8-A276-19CD825FE2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BF2B1E-D4FD-4058-9E57-D7BEE65E28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3506816C-79E3-4C84-BFEB-A91001E09833}" type="parTrans" cxnId="{F93249C3-0256-462A-8EAF-96CC2BD149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D81898-0071-4644-9B35-9785D0F973AE}" type="sibTrans" cxnId="{F93249C3-0256-462A-8EAF-96CC2BD149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2A59E01-401D-4857-BE66-D89380CD389C}" type="presOf" srcId="{65017507-10F8-418E-BC18-63F8FA9B9680}" destId="{11FB7C73-6081-42C7-8E15-28075061167B}" srcOrd="0" destOrd="10" presId="urn:microsoft.com/office/officeart/2005/8/layout/hList1"/>
    <dgm:cxn modelId="{53BFF705-F9AA-4928-936E-147BF15074D8}" srcId="{984116C9-7CB8-4743-8FBA-68A8BA0D0389}" destId="{199A6CF0-3EAB-4983-A0B7-75BD6A0B5710}" srcOrd="3" destOrd="0" parTransId="{6F76BCD8-E45D-42AB-9B74-22DC8FCF983A}" sibTransId="{AD4CF4C4-2C92-4949-B9B6-A67FBA127A7C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749E3D0E-25AC-4F10-A6E5-454D250A483E}" type="presOf" srcId="{DC6C3C6D-60DE-42A7-B960-EDD4425B70C5}" destId="{0045AAE0-9BB3-4F66-A39D-FC0233DDC39E}" srcOrd="0" destOrd="6" presId="urn:microsoft.com/office/officeart/2005/8/layout/hList1"/>
    <dgm:cxn modelId="{80C77310-53FF-411A-95EA-7B81634491FD}" type="presOf" srcId="{0EA36C15-BA55-45AB-82BF-C583BC790ED1}" destId="{34083978-5BA0-40E3-AB18-2F3A89BB9529}" srcOrd="0" destOrd="3" presId="urn:microsoft.com/office/officeart/2005/8/layout/hList1"/>
    <dgm:cxn modelId="{83891A16-CEF9-4BC5-A68F-475AAC53A1F7}" srcId="{930452E1-293A-4804-9AD2-E53B94608D56}" destId="{839B3A45-A131-4152-AA1C-F64A017F5F25}" srcOrd="3" destOrd="0" parTransId="{5DC85A4F-43E9-4FFE-962D-23A969A0C8E3}" sibTransId="{73378AD8-5BC2-46D3-B23D-C9DD4CA32F51}"/>
    <dgm:cxn modelId="{C8E71F1A-D6C6-4B0F-A68F-0E2BDE3A0C35}" type="presOf" srcId="{79953D9A-35F8-4C05-A988-1AA9EA3D7697}" destId="{0045AAE0-9BB3-4F66-A39D-FC0233DDC39E}" srcOrd="0" destOrd="1" presId="urn:microsoft.com/office/officeart/2005/8/layout/hList1"/>
    <dgm:cxn modelId="{C5C54326-E2B4-4C6B-95DA-7F8247AF4EDD}" type="presOf" srcId="{9F08E5A2-00CB-4CE1-AB1E-86ADF3889305}" destId="{0045AAE0-9BB3-4F66-A39D-FC0233DDC39E}" srcOrd="0" destOrd="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1B03528-A4AA-4551-990F-6DBDFED557D7}" srcId="{984116C9-7CB8-4743-8FBA-68A8BA0D0389}" destId="{79953D9A-35F8-4C05-A988-1AA9EA3D7697}" srcOrd="1" destOrd="0" parTransId="{87BE197F-D0C9-4832-A3FF-18177075F61C}" sibTransId="{307C4F28-7824-482A-B4B3-71998FF7617A}"/>
    <dgm:cxn modelId="{3973902A-C4B3-4DD3-AB47-CEB693DBF9A5}" type="presOf" srcId="{77BF2B1E-D4FD-4058-9E57-D7BEE65E2829}" destId="{11FB7C73-6081-42C7-8E15-28075061167B}" srcOrd="0" destOrd="12" presId="urn:microsoft.com/office/officeart/2005/8/layout/hList1"/>
    <dgm:cxn modelId="{FD21C431-8606-4611-809D-B51370F3F838}" srcId="{930452E1-293A-4804-9AD2-E53B94608D56}" destId="{B7FDF725-7DC4-42E0-8A0E-69E6FD10C87D}" srcOrd="2" destOrd="0" parTransId="{C4625EB5-4942-462C-981D-F9F266EEB6B5}" sibTransId="{AAC67C00-473B-4874-9F2B-648D5620AF04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C7897034-698F-4631-8DA3-F18EEA49E296}" type="presOf" srcId="{85FCB9D6-29A5-4F7F-91F6-D544AB4F35E9}" destId="{0045AAE0-9BB3-4F66-A39D-FC0233DDC39E}" srcOrd="0" destOrd="8" presId="urn:microsoft.com/office/officeart/2005/8/layout/hList1"/>
    <dgm:cxn modelId="{EBCC8D40-F251-4A03-8C48-F38218562066}" srcId="{984116C9-7CB8-4743-8FBA-68A8BA0D0389}" destId="{FC0FE7FC-1BB3-466F-A8E1-11D52C83DDCD}" srcOrd="14" destOrd="0" parTransId="{61FFC1B5-2218-40D1-B1EC-B00C757DB68E}" sibTransId="{4688862E-3D81-4AB2-ADDA-6605B44D979C}"/>
    <dgm:cxn modelId="{79446842-4AE3-435C-87A6-D1694519E246}" srcId="{984116C9-7CB8-4743-8FBA-68A8BA0D0389}" destId="{9F08E5A2-00CB-4CE1-AB1E-86ADF3889305}" srcOrd="4" destOrd="0" parTransId="{B37976DE-DDFB-4B31-9A0B-C7E2822635EF}" sibTransId="{7008987C-87D9-4467-A72E-30012472A6E5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84A3EA48-431C-4A29-BF9B-9F1C045F705C}" type="presOf" srcId="{6D030DE0-61EE-4A8F-B64A-8620C5A2BB45}" destId="{11FB7C73-6081-42C7-8E15-28075061167B}" srcOrd="0" destOrd="5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459EB4B-A996-4E9C-B8F4-8EFA66B4D167}" srcId="{984116C9-7CB8-4743-8FBA-68A8BA0D0389}" destId="{DC6C3C6D-60DE-42A7-B960-EDD4425B70C5}" srcOrd="6" destOrd="0" parTransId="{8621879E-21DC-44E8-8A4E-656EA020BAA4}" sibTransId="{6FCF734B-A88A-4B51-811C-0E7A8BB56E25}"/>
    <dgm:cxn modelId="{93DC084C-0174-4024-B38C-81AEDEE3AFA2}" type="presOf" srcId="{677A0E86-E2D1-4439-A373-60224DC6B3CD}" destId="{0045AAE0-9BB3-4F66-A39D-FC0233DDC39E}" srcOrd="0" destOrd="9" presId="urn:microsoft.com/office/officeart/2005/8/layout/hList1"/>
    <dgm:cxn modelId="{35E99D4D-66B5-4899-8021-8B542D1A7703}" type="presOf" srcId="{487A07F2-4F41-4052-8E37-7FCEF86D4BD5}" destId="{0045AAE0-9BB3-4F66-A39D-FC0233DDC39E}" srcOrd="0" destOrd="2" presId="urn:microsoft.com/office/officeart/2005/8/layout/hList1"/>
    <dgm:cxn modelId="{720BA04F-A708-4585-89F9-289A448E37B5}" srcId="{984116C9-7CB8-4743-8FBA-68A8BA0D0389}" destId="{BB17AB48-4929-4BC4-90E3-D8450DDC1C3A}" srcOrd="15" destOrd="0" parTransId="{7A935F5C-7903-41D3-8B9C-A0170BF4AFF2}" sibTransId="{9C0E6F8C-475C-4C98-9C8B-DB028C0DA5FD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E1275E5C-1469-4ED2-B9E4-9398E39096EE}" srcId="{930452E1-293A-4804-9AD2-E53B94608D56}" destId="{6D030DE0-61EE-4A8F-B64A-8620C5A2BB45}" srcOrd="5" destOrd="0" parTransId="{C8A2DCFD-84AD-4CBA-845B-5C27F4ABA3AC}" sibTransId="{1416176F-3A3D-4761-8DF7-B2A7F4F94E4F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AF58F5E-D94C-4313-83CF-43F661192BEA}" type="presOf" srcId="{12962467-5D47-4EA1-9971-CA81E285B7C3}" destId="{34083978-5BA0-40E3-AB18-2F3A89BB9529}" srcOrd="0" destOrd="4" presId="urn:microsoft.com/office/officeart/2005/8/layout/hList1"/>
    <dgm:cxn modelId="{DF9F0C65-17DF-484B-AD88-48EFAB213D92}" srcId="{4F795D33-588E-4F04-A4A9-549DB1C8E26C}" destId="{EC979FFD-9E48-406C-9198-9AB6ED0D0992}" srcOrd="2" destOrd="0" parTransId="{1137856A-CB7D-4A6A-B98D-3256304B6389}" sibTransId="{78D30712-9BFF-47DD-8894-E0BC869F4482}"/>
    <dgm:cxn modelId="{3CD1E266-A048-451C-BA13-F6824FB25220}" srcId="{930452E1-293A-4804-9AD2-E53B94608D56}" destId="{65017507-10F8-418E-BC18-63F8FA9B9680}" srcOrd="10" destOrd="0" parTransId="{CC1851DA-B50B-4FB4-AA94-C3E286467945}" sibTransId="{4B28EAA8-52CD-4B29-B9AD-744AE2EE1F87}"/>
    <dgm:cxn modelId="{05DBAC6A-1EA9-46D8-A276-19CD825FE2C8}" srcId="{930452E1-293A-4804-9AD2-E53B94608D56}" destId="{2A75A3A0-53B2-4991-AA05-FC4A7EB5592C}" srcOrd="11" destOrd="0" parTransId="{AF1727AC-9882-4174-BAC2-1D85798D33C2}" sibTransId="{614B98DA-BB6B-486F-B2C1-3EA3227EE7B3}"/>
    <dgm:cxn modelId="{36856E6B-9155-4F30-BE45-79B805D0099B}" type="presOf" srcId="{5FEA5D52-A0EE-4C76-BED3-4A19EDAC6174}" destId="{0045AAE0-9BB3-4F66-A39D-FC0233DDC39E}" srcOrd="0" destOrd="11" presId="urn:microsoft.com/office/officeart/2005/8/layout/hList1"/>
    <dgm:cxn modelId="{9C950873-54E6-4490-B6BE-8A7DC570E445}" srcId="{4F795D33-588E-4F04-A4A9-549DB1C8E26C}" destId="{0EA36C15-BA55-45AB-82BF-C583BC790ED1}" srcOrd="3" destOrd="0" parTransId="{E7528327-78BA-4301-A513-8945E6A324C4}" sibTransId="{78993757-DD6A-4EA6-A868-C49F753DF130}"/>
    <dgm:cxn modelId="{D4003274-9100-47BB-A27F-F2AD67C012D5}" srcId="{930452E1-293A-4804-9AD2-E53B94608D56}" destId="{A1E806BD-FB5E-4073-B674-B18AB70F2C19}" srcOrd="7" destOrd="0" parTransId="{3B9FD6E3-42E9-417B-A353-C85D143DEA2D}" sibTransId="{D3A6EB92-614E-46A1-879F-6CA2860DF66F}"/>
    <dgm:cxn modelId="{D0CD1B75-6FFF-4B74-AEF8-6E88BB0C001F}" type="presOf" srcId="{199A6CF0-3EAB-4983-A0B7-75BD6A0B5710}" destId="{0045AAE0-9BB3-4F66-A39D-FC0233DDC39E}" srcOrd="0" destOrd="3" presId="urn:microsoft.com/office/officeart/2005/8/layout/hList1"/>
    <dgm:cxn modelId="{90ED2076-DDE2-43EB-833A-7638A25CAFF8}" srcId="{984116C9-7CB8-4743-8FBA-68A8BA0D0389}" destId="{487A07F2-4F41-4052-8E37-7FCEF86D4BD5}" srcOrd="2" destOrd="0" parTransId="{3D58CAB0-3EDC-4963-AF0A-3AF5D02ED4FB}" sibTransId="{F9BEDC29-1840-43A7-BB26-06B77AD959DB}"/>
    <dgm:cxn modelId="{6D36977C-CF82-48B1-960F-20CC7DF7B904}" type="presOf" srcId="{BB17AB48-4929-4BC4-90E3-D8450DDC1C3A}" destId="{0045AAE0-9BB3-4F66-A39D-FC0233DDC39E}" srcOrd="0" destOrd="15" presId="urn:microsoft.com/office/officeart/2005/8/layout/hList1"/>
    <dgm:cxn modelId="{7FAA777E-8EFE-4E14-8C00-F3C906AF0C58}" srcId="{930452E1-293A-4804-9AD2-E53B94608D56}" destId="{6DC68F81-EF75-4D4F-AF66-F897D8DDBD79}" srcOrd="4" destOrd="0" parTransId="{DDF1612A-8C4F-430F-BE2E-E0F40AE9835F}" sibTransId="{68D88446-BBFC-4F1E-A11A-1A21283F5D09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30907083-EE01-4729-9DE0-CE43A008BB38}" srcId="{984116C9-7CB8-4743-8FBA-68A8BA0D0389}" destId="{B78EAC22-D42E-4003-AA3E-38DCECD9F884}" srcOrd="5" destOrd="0" parTransId="{5A24E9D7-99D0-4089-A716-38A5A5A301E6}" sibTransId="{244A0E6B-A1C4-445A-AD92-1FD03E52322A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A2B738A-D46B-455B-A165-84FF0990DAFE}" type="presOf" srcId="{5689628A-6E2F-41C2-A2E4-AECFDB7C3BD2}" destId="{34083978-5BA0-40E3-AB18-2F3A89BB9529}" srcOrd="0" destOrd="1" presId="urn:microsoft.com/office/officeart/2005/8/layout/hList1"/>
    <dgm:cxn modelId="{C3AB708F-F2BC-4F53-A95D-55BDBDE4C18B}" type="presOf" srcId="{23A607E3-34FF-4329-A03E-071E4C72002C}" destId="{0045AAE0-9BB3-4F66-A39D-FC0233DDC39E}" srcOrd="0" destOrd="10" presId="urn:microsoft.com/office/officeart/2005/8/layout/hList1"/>
    <dgm:cxn modelId="{96454B96-8F7C-454A-802A-54B75C802172}" type="presOf" srcId="{FC0FE7FC-1BB3-466F-A8E1-11D52C83DDCD}" destId="{0045AAE0-9BB3-4F66-A39D-FC0233DDC39E}" srcOrd="0" destOrd="14" presId="urn:microsoft.com/office/officeart/2005/8/layout/hList1"/>
    <dgm:cxn modelId="{0AE0729B-1DFB-4498-B36A-89FAF76548ED}" type="presOf" srcId="{07310DF2-102D-4EFF-8967-DDE80FC8CBC5}" destId="{0045AAE0-9BB3-4F66-A39D-FC0233DDC39E}" srcOrd="0" destOrd="12" presId="urn:microsoft.com/office/officeart/2005/8/layout/hList1"/>
    <dgm:cxn modelId="{015D799E-EA81-4576-8C73-EB31EA6BF9FE}" srcId="{930452E1-293A-4804-9AD2-E53B94608D56}" destId="{8D353045-26EC-402E-AD0C-D7D34ACF7EC1}" srcOrd="8" destOrd="0" parTransId="{BFCC703A-5421-4A7E-B665-F78138E219D9}" sibTransId="{5F42B140-4A9A-4475-8886-4E0DD3076CD2}"/>
    <dgm:cxn modelId="{95982AA4-4A35-45BB-BAD6-1C4C40DF5A36}" srcId="{984116C9-7CB8-4743-8FBA-68A8BA0D0389}" destId="{6D9AC243-29E8-4B3C-A5E0-9599BB661288}" srcOrd="16" destOrd="0" parTransId="{A341787A-7639-4997-BDA2-2849139E878E}" sibTransId="{3E72EFEF-3E78-4912-AA1C-C1B2324BB1BA}"/>
    <dgm:cxn modelId="{C683C9A5-0673-4D3D-ABD0-873A9954EF41}" srcId="{984116C9-7CB8-4743-8FBA-68A8BA0D0389}" destId="{36A708BB-28AC-48D7-A464-E88BED46A88F}" srcOrd="13" destOrd="0" parTransId="{C574E4E5-3769-4BBC-8D3B-DFBFF0F9A88A}" sibTransId="{97D58DC7-6361-4C68-B017-324206B0AEF6}"/>
    <dgm:cxn modelId="{DA3A5FA6-2F1D-4B04-B1DF-81630F3617D6}" srcId="{984116C9-7CB8-4743-8FBA-68A8BA0D0389}" destId="{677A0E86-E2D1-4439-A373-60224DC6B3CD}" srcOrd="9" destOrd="0" parTransId="{EDC2D032-F8C2-41A5-91BF-F78D1CCD1B86}" sibTransId="{EC9047E1-1910-4604-A769-8961DCBC7C28}"/>
    <dgm:cxn modelId="{4EEDA1A7-2598-4CA7-9D72-BE7E99DE756B}" type="presOf" srcId="{36A708BB-28AC-48D7-A464-E88BED46A88F}" destId="{0045AAE0-9BB3-4F66-A39D-FC0233DDC39E}" srcOrd="0" destOrd="13" presId="urn:microsoft.com/office/officeart/2005/8/layout/hList1"/>
    <dgm:cxn modelId="{C46229AA-B6C6-4E08-9971-41902947AF22}" type="presOf" srcId="{A1E806BD-FB5E-4073-B674-B18AB70F2C19}" destId="{11FB7C73-6081-42C7-8E15-28075061167B}" srcOrd="0" destOrd="7" presId="urn:microsoft.com/office/officeart/2005/8/layout/hList1"/>
    <dgm:cxn modelId="{B3FD94AB-2C80-417E-AF9D-8EB84FBED6F2}" srcId="{984116C9-7CB8-4743-8FBA-68A8BA0D0389}" destId="{23A607E3-34FF-4329-A03E-071E4C72002C}" srcOrd="10" destOrd="0" parTransId="{F6D3B1C7-7AB8-4EF0-938A-0923990B34E7}" sibTransId="{71A98E12-56AE-486C-B675-4AC47E085C8D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9DF8CDB2-0684-4AD4-90F8-4700A9EF10A4}" type="presOf" srcId="{C1DFF4FB-A220-44C5-A4B7-C28813ED50BD}" destId="{11FB7C73-6081-42C7-8E15-28075061167B}" srcOrd="0" destOrd="9" presId="urn:microsoft.com/office/officeart/2005/8/layout/hList1"/>
    <dgm:cxn modelId="{5798F0B5-2256-49EE-BEAD-D2A4145B89C3}" type="presOf" srcId="{B78EAC22-D42E-4003-AA3E-38DCECD9F884}" destId="{0045AAE0-9BB3-4F66-A39D-FC0233DDC39E}" srcOrd="0" destOrd="5" presId="urn:microsoft.com/office/officeart/2005/8/layout/hList1"/>
    <dgm:cxn modelId="{8D6914B6-8FED-4CDC-A0BF-D64B30786442}" srcId="{984116C9-7CB8-4743-8FBA-68A8BA0D0389}" destId="{85FCB9D6-29A5-4F7F-91F6-D544AB4F35E9}" srcOrd="8" destOrd="0" parTransId="{7BD72376-33AB-464A-9285-2A1B22281843}" sibTransId="{6BDCDCDE-D50D-4013-8B34-BD0297A82E0C}"/>
    <dgm:cxn modelId="{C7E536B7-92A1-4748-8B42-57B698E2B531}" type="presOf" srcId="{8D353045-26EC-402E-AD0C-D7D34ACF7EC1}" destId="{11FB7C73-6081-42C7-8E15-28075061167B}" srcOrd="0" destOrd="8" presId="urn:microsoft.com/office/officeart/2005/8/layout/hList1"/>
    <dgm:cxn modelId="{D3377BBC-FBCC-47A6-AD69-0FA525F9E67D}" type="presOf" srcId="{6D9AC243-29E8-4B3C-A5E0-9599BB661288}" destId="{0045AAE0-9BB3-4F66-A39D-FC0233DDC39E}" srcOrd="0" destOrd="16" presId="urn:microsoft.com/office/officeart/2005/8/layout/hList1"/>
    <dgm:cxn modelId="{5EEAA7BC-1513-4ACE-A4BC-778E694BBDB8}" type="presOf" srcId="{19C167C5-6557-4016-BE35-653C3A04FD8A}" destId="{11FB7C73-6081-42C7-8E15-28075061167B}" srcOrd="0" destOrd="1" presId="urn:microsoft.com/office/officeart/2005/8/layout/hList1"/>
    <dgm:cxn modelId="{A72982BF-2CB6-43AE-BF2C-464B1F255644}" type="presOf" srcId="{839B3A45-A131-4152-AA1C-F64A017F5F25}" destId="{11FB7C73-6081-42C7-8E15-28075061167B}" srcOrd="0" destOrd="3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E794EDC2-A8B2-4BFF-955D-A8602F65DA96}" srcId="{984116C9-7CB8-4743-8FBA-68A8BA0D0389}" destId="{07310DF2-102D-4EFF-8967-DDE80FC8CBC5}" srcOrd="12" destOrd="0" parTransId="{6BDC48E1-E83A-4542-934E-B228F99D402C}" sibTransId="{87C2EF97-1B03-49FE-9856-15E8D97C20AD}"/>
    <dgm:cxn modelId="{F93249C3-0256-462A-8EAF-96CC2BD14961}" srcId="{930452E1-293A-4804-9AD2-E53B94608D56}" destId="{77BF2B1E-D4FD-4058-9E57-D7BEE65E2829}" srcOrd="12" destOrd="0" parTransId="{3506816C-79E3-4C84-BFEB-A91001E09833}" sibTransId="{99D81898-0071-4644-9B35-9785D0F973AE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4B73BD5-862E-4DAB-9F2B-A1776C5B3E0F}" srcId="{4F795D33-588E-4F04-A4A9-549DB1C8E26C}" destId="{5689628A-6E2F-41C2-A2E4-AECFDB7C3BD2}" srcOrd="1" destOrd="0" parTransId="{D189BEDA-6FC8-4699-8303-676261F10A2C}" sibTransId="{3A106117-EA24-480A-AF22-9D267430A0C1}"/>
    <dgm:cxn modelId="{50DB7CDE-01AE-4FD8-B0BD-8370136DD741}" type="presOf" srcId="{741BBD50-D95D-4898-B89C-4B4C220D356B}" destId="{0045AAE0-9BB3-4F66-A39D-FC0233DDC39E}" srcOrd="0" destOrd="7" presId="urn:microsoft.com/office/officeart/2005/8/layout/hList1"/>
    <dgm:cxn modelId="{F1EEC8E0-536A-4ECA-A153-95B26CB13C18}" srcId="{984116C9-7CB8-4743-8FBA-68A8BA0D0389}" destId="{741BBD50-D95D-4898-B89C-4B4C220D356B}" srcOrd="7" destOrd="0" parTransId="{9487983E-8501-484E-A749-B1EA25ACF8E6}" sibTransId="{D95795A7-1705-456C-9C96-4BD70BE77851}"/>
    <dgm:cxn modelId="{E97E17E1-C502-49E8-BEC4-9B9A189F0A97}" type="presOf" srcId="{6DC68F81-EF75-4D4F-AF66-F897D8DDBD79}" destId="{11FB7C73-6081-42C7-8E15-28075061167B}" srcOrd="0" destOrd="4" presId="urn:microsoft.com/office/officeart/2005/8/layout/hList1"/>
    <dgm:cxn modelId="{4770D9E7-0E07-40A0-BF37-844EA68F0982}" srcId="{984116C9-7CB8-4743-8FBA-68A8BA0D0389}" destId="{5FEA5D52-A0EE-4C76-BED3-4A19EDAC6174}" srcOrd="11" destOrd="0" parTransId="{4F05EFFD-73C8-499D-B346-D8699E1FEBFB}" sibTransId="{30467F7D-0616-45C7-9777-95DF5D10C345}"/>
    <dgm:cxn modelId="{7A54ADEB-CE26-435E-AFD6-838925A9CEEC}" type="presOf" srcId="{B7FDF725-7DC4-42E0-8A0E-69E6FD10C87D}" destId="{11FB7C73-6081-42C7-8E15-28075061167B}" srcOrd="0" destOrd="2" presId="urn:microsoft.com/office/officeart/2005/8/layout/hList1"/>
    <dgm:cxn modelId="{F30F61EE-00F2-4E58-BBF7-A8CF6A11350A}" type="presOf" srcId="{2A75A3A0-53B2-4991-AA05-FC4A7EB5592C}" destId="{11FB7C73-6081-42C7-8E15-28075061167B}" srcOrd="0" destOrd="11" presId="urn:microsoft.com/office/officeart/2005/8/layout/hList1"/>
    <dgm:cxn modelId="{010E27F4-14DE-4DEF-8AEC-0BD5653E3F29}" type="presOf" srcId="{3BEB373F-7966-485A-82E0-CA4C49C7CF9A}" destId="{11FB7C73-6081-42C7-8E15-28075061167B}" srcOrd="0" destOrd="6" presId="urn:microsoft.com/office/officeart/2005/8/layout/hList1"/>
    <dgm:cxn modelId="{FD6841F7-5110-45D4-A54F-79E4D7ED251A}" srcId="{930452E1-293A-4804-9AD2-E53B94608D56}" destId="{3BEB373F-7966-485A-82E0-CA4C49C7CF9A}" srcOrd="6" destOrd="0" parTransId="{EBC51A7C-1BF5-48F0-A9D9-5B83DD80FEDE}" sibTransId="{022F0CD6-FC09-4990-BACE-4DEA847BD513}"/>
    <dgm:cxn modelId="{69CB41F7-4859-4869-86AE-211CAD2016C3}" srcId="{930452E1-293A-4804-9AD2-E53B94608D56}" destId="{C1DFF4FB-A220-44C5-A4B7-C28813ED50BD}" srcOrd="9" destOrd="0" parTransId="{F7C04D86-AEFB-499E-BBDC-E8DAA9A458F6}" sibTransId="{E9BB1C09-995F-4F5F-BF36-1FE2BB3DB0EC}"/>
    <dgm:cxn modelId="{6536FDF7-8A23-4E1E-B16F-4591FDAB6B36}" srcId="{930452E1-293A-4804-9AD2-E53B94608D56}" destId="{19C167C5-6557-4016-BE35-653C3A04FD8A}" srcOrd="1" destOrd="0" parTransId="{0F89BA6B-D7EA-4F6C-9B26-8B2707620339}" sibTransId="{DFAA068C-D806-4E4F-8B3C-AFC295F9F626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D7CBFAFB-8670-4423-86FB-C6028F1E6CF2}" type="presOf" srcId="{EC979FFD-9E48-406C-9198-9AB6ED0D0992}" destId="{34083978-5BA0-40E3-AB18-2F3A89BB9529}" srcOrd="0" destOrd="2" presId="urn:microsoft.com/office/officeart/2005/8/layout/hList1"/>
    <dgm:cxn modelId="{59D7C9FC-ECE0-400E-8566-C74536090DA6}" srcId="{4F795D33-588E-4F04-A4A9-549DB1C8E26C}" destId="{12962467-5D47-4EA1-9971-CA81E285B7C3}" srcOrd="4" destOrd="0" parTransId="{A6AC7269-CE11-4D2C-85AE-F63010E0E1FE}" sibTransId="{FF3028E0-5CF4-4D7A-AAC1-7EE2B459B9C1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Bus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Dental Assistants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Light Truck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Painters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0.1187</cdr:x>
      <cdr:y>0.64303</cdr:y>
    </cdr:from>
    <cdr:to>
      <cdr:x>0.45977</cdr:x>
      <cdr:y>0.86883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836932" y="3026588"/>
          <a:ext cx="2404737" cy="10627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Miami-Dade County's home prices rose much more sharply than the state during the mid-2000s housing boom. The county median price peaked at $533,000,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0.36386</cdr:x>
      <cdr:y>0.12173</cdr:y>
    </cdr:from>
    <cdr:to>
      <cdr:x>0.57281</cdr:x>
      <cdr:y>0.42612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565443" y="572974"/>
          <a:ext cx="1473157" cy="1432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although the county price still exceeded the state median by $60,000-85,000 each year.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0.69429</cdr:x>
      <cdr:y>0.51853</cdr:y>
    </cdr:from>
    <cdr:to>
      <cdr:x>0.95137</cdr:x>
      <cdr:y>0.75173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4895144" y="2440617"/>
          <a:ext cx="1812560" cy="10976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now exceeds the boom-era peak (median $585,000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0.47194</cdr:x>
      <cdr:y>0.40496</cdr:y>
    </cdr:from>
    <cdr:to>
      <cdr:x>0.66263</cdr:x>
      <cdr:y>0.45217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44418" y="1733550"/>
          <a:ext cx="1351407" cy="2021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0.46949</cdr:x>
      <cdr:y>0.3813</cdr:y>
    </cdr:from>
    <cdr:to>
      <cdr:x>0.64879</cdr:x>
      <cdr:y>0.43092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36487">
          <a:off x="3327092" y="1632279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+ 128,001 units</a:t>
          </a:r>
        </a:p>
      </cdr:txBody>
    </cdr:sp>
  </cdr:relSizeAnchor>
  <cdr:relSizeAnchor xmlns:cdr="http://schemas.openxmlformats.org/drawingml/2006/chartDrawing">
    <cdr:from>
      <cdr:x>0.47312</cdr:x>
      <cdr:y>0.74984</cdr:y>
    </cdr:from>
    <cdr:to>
      <cdr:x>0.66263</cdr:x>
      <cdr:y>0.77876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52800" y="3209925"/>
          <a:ext cx="1343025" cy="1238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0.49366</cdr:x>
      <cdr:y>0.71251</cdr:y>
    </cdr:from>
    <cdr:to>
      <cdr:x>0.6457</cdr:x>
      <cdr:y>0.76105</cdr:y>
    </cdr:to>
    <cdr:sp macro="" textlink="">
      <cdr:nvSpPr>
        <cdr:cNvPr id="10" name="TextBox 1"/>
        <cdr:cNvSpPr txBox="1"/>
      </cdr:nvSpPr>
      <cdr:spPr>
        <a:xfrm xmlns:a="http://schemas.openxmlformats.org/drawingml/2006/main" rot="327163">
          <a:off x="3498357" y="3050140"/>
          <a:ext cx="1077447" cy="2077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-35,777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0.88845</cdr:x>
      <cdr:y>0.21063</cdr:y>
    </cdr:from>
    <cdr:to>
      <cdr:x>0.98707</cdr:x>
      <cdr:y>0.29462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8" y="976473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0.76189</cdr:y>
    </cdr:from>
    <cdr:to>
      <cdr:x>0.98488</cdr:x>
      <cdr:y>0.84587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532107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B245D-144D-4F97-91CF-CCCB4B860F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0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1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06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7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11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146371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Miami-Dade County Housing Trends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Shimberg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Center for Housing Studies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906" y="6179548"/>
            <a:ext cx="1399401" cy="55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10" y="6232161"/>
            <a:ext cx="453590" cy="44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838191-96A2-293F-47C7-FBDDCEA9FD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77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4602D-55C9-293F-168C-22D24A12AD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Miami-Dade County’s median single family home price reached $585,000 in the first half of 2023, well above the mid-2000s housing boom price.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54188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2022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593149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Miami-Dade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7697" y="1222512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Miami-Dade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9679" y="250499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AD177-3A2F-47BD-813E-8FA9A99D5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080941"/>
              </p:ext>
            </p:extLst>
          </p:nvPr>
        </p:nvGraphicFramePr>
        <p:xfrm>
          <a:off x="436441" y="986474"/>
          <a:ext cx="7870796" cy="478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606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Miami-Dade and Monroe Counties added more than 92,000 rental units 2012-2022, but the entire increase was in units renting for more than $1,200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8" y="5782674"/>
            <a:ext cx="6673581" cy="56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Miami-Dade &amp; Monroe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Counties,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8" y="6275124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278879" y="1424218"/>
            <a:ext cx="2440331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92,224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128,000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 36,000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98319"/>
              </p:ext>
            </p:extLst>
          </p:nvPr>
        </p:nvGraphicFramePr>
        <p:xfrm>
          <a:off x="424790" y="1395324"/>
          <a:ext cx="5922222" cy="438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368841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Miami-Dade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7805349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$39,750-56,750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$19-$27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$1,064-$1,475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$63,600-90,800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$31-$44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$1,703-$2,361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$95,400-136,200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$46-$65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$2,554-$3,541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Miami-Dade and Monroe Counties.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Miami-Dade and Monroe Counties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Miami-Dade County housing wage: $36.98/hour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$1,923/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Miami-Dade County, 2023: $22.23/hour. A full-time, year-round worker with this wage can afford $1,156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Miami-Fort Lauderdale-West Palm Beach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Miami-Dade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9980B6-A056-4096-87B2-3BC8682CF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781032"/>
              </p:ext>
            </p:extLst>
          </p:nvPr>
        </p:nvGraphicFramePr>
        <p:xfrm>
          <a:off x="324577" y="1425388"/>
          <a:ext cx="8494845" cy="432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BA2BC85-EC92-8F30-EF94-BA9374B2F87F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360198" cy="1126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state moratorium, then increased when filings were permitted again. Eviction filings have returned to pre-pandemic levels. Foreclosures increased in 2022-2023 but remain below historic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37937</TotalTime>
  <Words>936</Words>
  <Application>Microsoft Macintosh PowerPoint</Application>
  <PresentationFormat>On-screen Show (4:3)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Miami-Dade County’s median single family home price reached $585,000 in the first half of 2023, well above the mid-2000s housing boom price.</vt:lpstr>
      <vt:lpstr>Miami-Dade and Monroe Counties added more than 92,000 rental units 2012-2022, but the entire increase was in units renting for more than $1,200 (2022 $). </vt:lpstr>
      <vt:lpstr>Affordable Housing Terminology</vt:lpstr>
      <vt:lpstr>2024 Miami-Dade County Income (% AMI) and Housing Cost Limits</vt:lpstr>
      <vt:lpstr>Very low-income renters make up the largest group of cost-burdened households in Miami-Dade and Monroe Counties.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238</cp:revision>
  <dcterms:created xsi:type="dcterms:W3CDTF">2021-07-20T20:40:42Z</dcterms:created>
  <dcterms:modified xsi:type="dcterms:W3CDTF">2024-06-28T20:26:55Z</dcterms:modified>
</cp:coreProperties>
</file>