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6" r:id="rId3"/>
    <p:sldMasterId id="2147483727" r:id="rId4"/>
    <p:sldMasterId id="2147483739" r:id="rId5"/>
  </p:sldMasterIdLst>
  <p:notesMasterIdLst>
    <p:notesMasterId r:id="rId17"/>
  </p:notesMasterIdLst>
  <p:sldIdLst>
    <p:sldId id="257" r:id="rId6"/>
    <p:sldId id="289" r:id="rId7"/>
    <p:sldId id="29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03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6912956593874746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Orange!$D$13:$D$33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Orange!$E$13:$E$33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519-4564-B227-CB25B7ED8D44}"/>
            </c:ext>
          </c:extLst>
        </c:ser>
        <c:ser>
          <c:idx val="0"/>
          <c:order val="1"/>
          <c:tx>
            <c:v>Palm Beach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Orange!$D$13:$D$33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Orange!$F$13:$F$33</c:f>
              <c:numCache>
                <c:formatCode>"$"#,##0</c:formatCode>
                <c:ptCount val="21"/>
                <c:pt idx="0">
                  <c:v>271622.28258</c:v>
                </c:pt>
                <c:pt idx="1">
                  <c:v>298249.86762999999</c:v>
                </c:pt>
                <c:pt idx="2">
                  <c:v>379982.07893999998</c:v>
                </c:pt>
                <c:pt idx="3">
                  <c:v>428206.84532000002</c:v>
                </c:pt>
                <c:pt idx="4">
                  <c:v>409126.86920000002</c:v>
                </c:pt>
                <c:pt idx="5">
                  <c:v>309230.93355000002</c:v>
                </c:pt>
                <c:pt idx="6">
                  <c:v>262654.54543</c:v>
                </c:pt>
                <c:pt idx="7">
                  <c:v>236098.12007</c:v>
                </c:pt>
                <c:pt idx="8">
                  <c:v>237242.48551</c:v>
                </c:pt>
                <c:pt idx="9">
                  <c:v>251317.29092999999</c:v>
                </c:pt>
                <c:pt idx="10">
                  <c:v>274040</c:v>
                </c:pt>
                <c:pt idx="11">
                  <c:v>307122.94031999999</c:v>
                </c:pt>
                <c:pt idx="12">
                  <c:v>311846.41356999998</c:v>
                </c:pt>
                <c:pt idx="13">
                  <c:v>317413.95825000003</c:v>
                </c:pt>
                <c:pt idx="14">
                  <c:v>333671.97051000001</c:v>
                </c:pt>
                <c:pt idx="15">
                  <c:v>344517.08487999998</c:v>
                </c:pt>
                <c:pt idx="16">
                  <c:v>351112.86666</c:v>
                </c:pt>
                <c:pt idx="17">
                  <c:v>374528.59360000002</c:v>
                </c:pt>
                <c:pt idx="18">
                  <c:v>409306.19922000001</c:v>
                </c:pt>
                <c:pt idx="19">
                  <c:v>444984.62581</c:v>
                </c:pt>
                <c:pt idx="20">
                  <c:v>427000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2519-4564-B227-CB25B7ED8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450000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'Orange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'Orange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'Orange 12-22'!$C$3:$D$3</c:f>
              <c:numCache>
                <c:formatCode>#,##0_);[Red]\(#,##0\)</c:formatCode>
                <c:ptCount val="2"/>
                <c:pt idx="0">
                  <c:v>80111</c:v>
                </c:pt>
                <c:pt idx="1">
                  <c:v>48441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9E1-449D-8EE2-DCB9E020CA7A}"/>
            </c:ext>
          </c:extLst>
        </c:ser>
        <c:ser>
          <c:idx val="1"/>
          <c:order val="1"/>
          <c:tx>
            <c:strRef>
              <c:f>'Orange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'Orange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'Orange 12-22'!$C$4:$D$4</c:f>
              <c:numCache>
                <c:formatCode>#,##0_);[Red]\(#,##0\)</c:formatCode>
                <c:ptCount val="2"/>
                <c:pt idx="0">
                  <c:v>101865</c:v>
                </c:pt>
                <c:pt idx="1">
                  <c:v>179359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1-449D-8EE2-DCB9E020CA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  <c:max val="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4361565168278012E-2"/>
                  <c:y val="-4.2983021706425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64-4B2C-BEB5-540CA4F2D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31420</c:v>
                </c:pt>
                <c:pt idx="1">
                  <c:v>17147</c:v>
                </c:pt>
                <c:pt idx="2">
                  <c:v>16054</c:v>
                </c:pt>
                <c:pt idx="3">
                  <c:v>8498</c:v>
                </c:pt>
                <c:pt idx="4">
                  <c:v>62982</c:v>
                </c:pt>
                <c:pt idx="5">
                  <c:v>42227</c:v>
                </c:pt>
                <c:pt idx="6">
                  <c:v>22904</c:v>
                </c:pt>
                <c:pt idx="7">
                  <c:v>3740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4-4B2C-BEB5-540CA4F2D431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2299578059071727E-2"/>
                  <c:y val="-3.7610143993122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64-4B2C-BEB5-540CA4F2D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17173</c:v>
                </c:pt>
                <c:pt idx="1">
                  <c:v>24477</c:v>
                </c:pt>
                <c:pt idx="2">
                  <c:v>43533</c:v>
                </c:pt>
                <c:pt idx="3">
                  <c:v>153528</c:v>
                </c:pt>
                <c:pt idx="4">
                  <c:v>10283</c:v>
                </c:pt>
                <c:pt idx="5">
                  <c:v>9111</c:v>
                </c:pt>
                <c:pt idx="6">
                  <c:v>25557</c:v>
                </c:pt>
                <c:pt idx="7">
                  <c:v>57123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4-4B2C-BEB5-540CA4F2D4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1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Orange!$A$5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Orange!$B$3:$U$4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Orange!$B$5:$U$5</c:f>
              <c:numCache>
                <c:formatCode>_(* #,##0_);_(* \(#,##0\);_(* "-"??_);_(@_)</c:formatCode>
                <c:ptCount val="20"/>
                <c:pt idx="0">
                  <c:v>2598</c:v>
                </c:pt>
                <c:pt idx="1">
                  <c:v>2470</c:v>
                </c:pt>
                <c:pt idx="2">
                  <c:v>3090</c:v>
                </c:pt>
                <c:pt idx="3">
                  <c:v>2925</c:v>
                </c:pt>
                <c:pt idx="4">
                  <c:v>2450</c:v>
                </c:pt>
                <c:pt idx="5">
                  <c:v>232</c:v>
                </c:pt>
                <c:pt idx="6">
                  <c:v>1562</c:v>
                </c:pt>
                <c:pt idx="7">
                  <c:v>2178</c:v>
                </c:pt>
                <c:pt idx="8">
                  <c:v>1937</c:v>
                </c:pt>
                <c:pt idx="9">
                  <c:v>1363</c:v>
                </c:pt>
                <c:pt idx="10">
                  <c:v>1735</c:v>
                </c:pt>
                <c:pt idx="11">
                  <c:v>2159</c:v>
                </c:pt>
                <c:pt idx="12">
                  <c:v>2854</c:v>
                </c:pt>
                <c:pt idx="13">
                  <c:v>3353</c:v>
                </c:pt>
                <c:pt idx="14">
                  <c:v>4193</c:v>
                </c:pt>
                <c:pt idx="15">
                  <c:v>4075</c:v>
                </c:pt>
                <c:pt idx="16">
                  <c:v>3555</c:v>
                </c:pt>
                <c:pt idx="17">
                  <c:v>3484</c:v>
                </c:pt>
                <c:pt idx="18">
                  <c:v>3805</c:v>
                </c:pt>
                <c:pt idx="19">
                  <c:v>3428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6B9-4F35-969C-6D12A38F47FA}"/>
            </c:ext>
          </c:extLst>
        </c:ser>
        <c:ser>
          <c:idx val="1"/>
          <c:order val="1"/>
          <c:tx>
            <c:strRef>
              <c:f>Orange!$A$6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Orange!$B$3:$U$4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Orange!$B$6:$U$6</c:f>
              <c:numCache>
                <c:formatCode>_(* #,##0_);_(* \(#,##0\);_(* "-"??_);_(@_)</c:formatCode>
                <c:ptCount val="20"/>
                <c:pt idx="0">
                  <c:v>634</c:v>
                </c:pt>
                <c:pt idx="1">
                  <c:v>493</c:v>
                </c:pt>
                <c:pt idx="2">
                  <c:v>469</c:v>
                </c:pt>
                <c:pt idx="3">
                  <c:v>501</c:v>
                </c:pt>
                <c:pt idx="4">
                  <c:v>481</c:v>
                </c:pt>
                <c:pt idx="5">
                  <c:v>39</c:v>
                </c:pt>
                <c:pt idx="6">
                  <c:v>133</c:v>
                </c:pt>
                <c:pt idx="7">
                  <c:v>149</c:v>
                </c:pt>
                <c:pt idx="8">
                  <c:v>124</c:v>
                </c:pt>
                <c:pt idx="9">
                  <c:v>157</c:v>
                </c:pt>
                <c:pt idx="10">
                  <c:v>160</c:v>
                </c:pt>
                <c:pt idx="11">
                  <c:v>175</c:v>
                </c:pt>
                <c:pt idx="12">
                  <c:v>462</c:v>
                </c:pt>
                <c:pt idx="13">
                  <c:v>347</c:v>
                </c:pt>
                <c:pt idx="14">
                  <c:v>423</c:v>
                </c:pt>
                <c:pt idx="15">
                  <c:v>247</c:v>
                </c:pt>
                <c:pt idx="16">
                  <c:v>490</c:v>
                </c:pt>
                <c:pt idx="17">
                  <c:v>539</c:v>
                </c:pt>
                <c:pt idx="18">
                  <c:v>455</c:v>
                </c:pt>
                <c:pt idx="19">
                  <c:v>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B9-4F35-969C-6D12A38F4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50EF40C-B147-4A0F-BEA8-11B51FA71C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Correctional Officers</a:t>
          </a:r>
          <a:endParaRPr lang="en-US" dirty="0">
            <a:latin typeface="Tw Cen MT" panose="020B0602020104020603" pitchFamily="34" charset="0"/>
          </a:endParaRPr>
        </a:p>
      </dgm:t>
    </dgm:pt>
    <dgm:pt modelId="{6BF84902-E9E2-421A-BFB2-5CD80FDC72B7}" type="parTrans" cxnId="{9D4FDDC7-3DA2-40DD-AED5-3BDEED5C97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DE5B18-BB77-4321-9E7D-ADE6D43ED2E3}" type="sibTrans" cxnId="{9D4FDDC7-3DA2-40DD-AED5-3BDEED5C976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C3AD37-2D16-490D-B2EF-57598C980B2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80808719-BEB7-4DFF-B2E3-5C32659059DA}" type="parTrans" cxnId="{A4A9DC88-F000-4234-8BE8-EB08312B73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850F52-A519-41ED-98E6-0B8DA03BA89E}" type="sibTrans" cxnId="{A4A9DC88-F000-4234-8BE8-EB08312B731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7CF9FC-519A-44FA-A9D0-95136BE0DEC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F2E36D01-CBD7-4B23-ABA7-3C800F25DBB8}" type="parTrans" cxnId="{03E521AC-58FB-4584-9F68-329D28C0687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1347679-D721-4FC2-B904-946493924422}" type="sibTrans" cxnId="{03E521AC-58FB-4584-9F68-329D28C0687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A1971B-8F5D-48C0-B4F1-F34858D9F27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E5B306A6-1362-4A23-91F4-E0C717A6AD7B}" type="parTrans" cxnId="{EF01619A-C9A7-4F92-9591-0C99165DB6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F61B76-2D8C-4E59-84A8-C253C9C56ED7}" type="sibTrans" cxnId="{EF01619A-C9A7-4F92-9591-0C99165DB6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BFD5B2-BBE6-432E-9D15-5AD1BEC1B45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14B44F98-2415-415F-9F67-8C8AE3A7503F}" type="parTrans" cxnId="{D32F8A5F-CAC3-4DFD-B62E-95E15FD5F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5D2D4A-363C-43BA-9B11-1A060A65DAF9}" type="sibTrans" cxnId="{D32F8A5F-CAC3-4DFD-B62E-95E15FD5F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5EFB50-78F4-4861-8369-CA41281744B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6DC6657C-C92C-45D9-86CE-DA3D7F8C8443}" type="parTrans" cxnId="{D91B7425-89E7-47E5-80F3-6724C83F57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DB6DAE-FB84-41DD-9DC5-6F3EA7729419}" type="sibTrans" cxnId="{D91B7425-89E7-47E5-80F3-6724C83F57E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11B773-99CD-41A0-815F-3349F74767B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4D9CD551-5184-46D8-8382-3CB30F4C8891}" type="parTrans" cxnId="{234C531F-A54A-4D1C-9AA2-6E677E54622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F272C0-2104-4FEB-903B-986FB1E9D169}" type="sibTrans" cxnId="{234C531F-A54A-4D1C-9AA2-6E677E54622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57B7146-45CC-4A29-9A5F-EF1DBCF056D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9BE127DA-3317-4AFA-A3F5-32C16C0E80D9}" type="parTrans" cxnId="{390CC984-FC6C-4547-8E78-214B6C50CA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D1E236-0395-491B-9B5F-193AA4B169F7}" type="sibTrans" cxnId="{390CC984-FC6C-4547-8E78-214B6C50CAD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2DDDD6E-39B2-4770-AF7A-78625F002D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CAFE72DD-2962-4EC0-BAD6-5026278E607C}" type="parTrans" cxnId="{1E0B891A-749C-4BA3-8C9D-76BF1D6679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D7C847-4DD8-47B8-8F7B-8B8610D9E177}" type="sibTrans" cxnId="{1E0B891A-749C-4BA3-8C9D-76BF1D6679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0C4BD54-08B8-463A-B0A0-7134E977AE8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437FE337-E15A-4916-9C02-AE7F5924E6B4}" type="parTrans" cxnId="{523BCB33-877A-452E-BD32-E9BB99AADA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B0BB5D-B821-4989-AF25-8AEA9C4ECC31}" type="sibTrans" cxnId="{523BCB33-877A-452E-BD32-E9BB99AADA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94F87F2-7AA8-4DD2-BE72-E512332FA49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6DD72E75-B045-4E4C-A40A-07A5CAFDBF56}" type="parTrans" cxnId="{13E94A9E-F415-4003-8354-E3D4501A04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1A22A9-96E5-4CC6-95E6-B1FAC5398462}" type="sibTrans" cxnId="{13E94A9E-F415-4003-8354-E3D4501A04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0B2830-3227-4237-BBBA-F5FD057C9E5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270716FC-0D45-4543-95AC-757C93F767EB}" type="parTrans" cxnId="{87E01B24-EB67-4CAD-AFC6-435419BFFF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46CC487-7D8C-4967-9EE0-A914FE89FF3A}" type="sibTrans" cxnId="{87E01B24-EB67-4CAD-AFC6-435419BFFF0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A7E6F5A-F5CC-4D1E-9FAD-3CE402FEFF0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4AEDAA70-FB0E-4C09-AE8D-71CC96569CF3}" type="parTrans" cxnId="{FE5129B0-F228-4A3A-8A0F-2EAFA11325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103CA52-E601-4AF9-994D-14DF5D8A740A}" type="sibTrans" cxnId="{FE5129B0-F228-4A3A-8A0F-2EAFA11325F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A09710-EDBE-4BED-BB7A-AB21C9EF3CA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705A1237-4AD7-400C-AD6C-BEE1B6AF4D3B}" type="parTrans" cxnId="{7094BF8E-CA78-4A75-BFAC-EEE64BBB25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508831-D17F-4740-8FE0-9D1547B12C9C}" type="sibTrans" cxnId="{7094BF8E-CA78-4A75-BFAC-EEE64BBB25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2844FC-C574-4D08-B515-50E01F7CB68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C6210F3F-E725-4DB5-9699-7A130A54F7AF}" type="parTrans" cxnId="{8C0E2EEB-205F-4FDC-B7F6-035D9BACB9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6E7518-4556-4728-ADF3-8CA65847445C}" type="sibTrans" cxnId="{8C0E2EEB-205F-4FDC-B7F6-035D9BACB9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17F765-CC3E-4229-A98B-F51539B98DA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2FAD0624-6DBD-4017-810F-1530C01DACF7}" type="parTrans" cxnId="{4B2AF7C5-280E-4424-9086-510B534BB3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910B72-95C7-4B5A-AA38-2DD3C547F711}" type="sibTrans" cxnId="{4B2AF7C5-280E-4424-9086-510B534BB3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AF72F4-4806-4A37-A11E-0F22A0D5180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5A649A54-A345-458E-880A-EB763A09A0C4}" type="parTrans" cxnId="{25D70D8B-FD46-4152-B032-AF870B0EF3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369E62-C768-4AD1-8660-2B774E017640}" type="sibTrans" cxnId="{25D70D8B-FD46-4152-B032-AF870B0EF3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D5CE0D-EF65-40D1-8666-934FE692DAE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7E64C985-C507-47AE-8708-6A8F5916DCAF}" type="parTrans" cxnId="{FFA609CB-926C-41E1-A197-78F9FCBF8D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CD75B9-2445-4528-99BD-01CCB42BDE4D}" type="sibTrans" cxnId="{FFA609CB-926C-41E1-A197-78F9FCBF8D2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955DD1-3AAF-4E65-ADF4-700C2F15676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C932EDE0-3B41-4D01-9012-60D68A6E4C21}" type="parTrans" cxnId="{2E7D5959-BB64-4770-9728-FA2828F127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5BD00A-7571-406D-BF52-BFEC927B0AE9}" type="sibTrans" cxnId="{2E7D5959-BB64-4770-9728-FA2828F127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0C471D-CC9D-4770-B608-6FC9F738AC7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1EBB8F0D-C5EA-4396-8699-EA3FE362F584}" type="parTrans" cxnId="{4A0EDB5B-D5F6-4F01-974B-6C7CB5EA6C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5CD2CB-9CF4-4F5D-B0EA-64FF6A4C438E}" type="sibTrans" cxnId="{4A0EDB5B-D5F6-4F01-974B-6C7CB5EA6C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80A1D02-835C-4C90-9116-32070420D1A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3F4BF133-01A1-4702-8421-DE9346363E21}" type="parTrans" cxnId="{DEBB66F5-758D-49B3-93D2-E0C3FF289F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FB4411-CF34-407C-ADB3-135D80993DE9}" type="sibTrans" cxnId="{DEBB66F5-758D-49B3-93D2-E0C3FF289F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54C157-74B8-4F9C-A409-26A7C53638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BFAE47A3-6321-4A2D-A848-E3FDE96CC882}" type="parTrans" cxnId="{271E862C-49A7-43BF-B631-C3AFD809A7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DD2661-91AD-45DB-8FD6-5C89093E1AC6}" type="sibTrans" cxnId="{271E862C-49A7-43BF-B631-C3AFD809A7C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803EFC-BF71-4A81-8BBF-9D27D87D9FC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9E861143-3D92-42A3-B126-003DD743BDFB}" type="parTrans" cxnId="{F64DE8C6-BD70-4C77-857A-9A7665D331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2190898-0712-4E09-93A4-BE900D021250}" type="sibTrans" cxnId="{F64DE8C6-BD70-4C77-857A-9A7665D331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DE1E07-D0C1-4891-8D09-90C61A486C6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E5B71281-A4DC-4D7A-9E84-387901F11C43}" type="parTrans" cxnId="{9851C285-461C-4013-B2DC-EA7FCFCF50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FCDC82-A80C-4789-AE40-F54EDF08EB8D}" type="sibTrans" cxnId="{9851C285-461C-4013-B2DC-EA7FCFCF500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CFA9B82-1D54-4960-B1E6-82E477DA12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3300497A-6E2E-437A-AE5A-174BFA0320F6}" type="parTrans" cxnId="{065E89A1-456C-4BAE-90C0-71A0E2C328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FB67CCF-095F-4F73-926D-EF3E0A2BF606}" type="sibTrans" cxnId="{065E89A1-456C-4BAE-90C0-71A0E2C328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ABA8B6-74FD-4B20-9BE6-D143F7F811F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6D202AC2-17B1-4601-9932-A2C787D3DC20}" type="parTrans" cxnId="{61EA3DEA-C375-4B77-9964-80AD2D88A2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E4F84E-9B3A-4D5D-87E9-6F7C2535C6D3}" type="sibTrans" cxnId="{61EA3DEA-C375-4B77-9964-80AD2D88A2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300ED58-DD56-457A-9527-417AE61F51F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430E8CB9-4C1F-47FA-82E6-8B59B6EDD1F1}" type="parTrans" cxnId="{2121727C-A1A8-47D4-AFA8-E411D83571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D701F0-2E52-40E2-AE7F-B0EEAE4D96DF}" type="sibTrans" cxnId="{2121727C-A1A8-47D4-AFA8-E411D83571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AADC95-A743-47AA-A4AA-26641C22BCA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4E0075D7-819B-40CD-836E-5001F29594B0}" type="parTrans" cxnId="{810EAD76-9C1D-4369-A22E-DE699E512D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43B73F-C694-48A6-B3B5-40BEC5F678FE}" type="sibTrans" cxnId="{810EAD76-9C1D-4369-A22E-DE699E512D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8844B16-A0AD-4C3F-B9E2-CC56F575C33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9DD3DE34-7F9E-4FFD-9CC2-F4EA1E7FEC24}" type="parTrans" cxnId="{F9BA8F15-5E2A-47F5-B149-510CED186D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DAD02A-CD05-4579-A1A0-3BDFE4E8E44D}" type="sibTrans" cxnId="{F9BA8F15-5E2A-47F5-B149-510CED186D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CCE29E-B2B4-4B7A-AB49-C8BC7A00743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2F0C8A12-F8D2-42F6-88FB-3EA6F0A23396}" type="parTrans" cxnId="{4F708BA8-63DE-4361-9D3C-14980CC79A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7F65F3-5A3C-49D7-B1B5-EF1137E7BF12}" type="sibTrans" cxnId="{4F708BA8-63DE-4361-9D3C-14980CC79A6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736CC7B-0B65-4038-975B-D72EF17CBE9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73D3A302-167D-4120-916A-127641BBC04D}" type="parTrans" cxnId="{A7A02CAE-38BB-4BF7-A545-5EB3DAD25D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8CBE19-7312-4948-9C57-A309B8037114}" type="sibTrans" cxnId="{A7A02CAE-38BB-4BF7-A545-5EB3DAD25D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04B725-BF92-477B-8CDF-F1EFBAC3F9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CC747D79-FCC1-4032-AE62-333C7D8BF057}" type="parTrans" cxnId="{C93BCD1F-66A6-47EA-B4E6-084FA7FC53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A1D7427-9A2C-43CA-8FE2-028503BD759D}" type="sibTrans" cxnId="{C93BCD1F-66A6-47EA-B4E6-084FA7FC53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D2979E1-5547-41C2-A9FD-532845F7CF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6862B966-0D8E-4569-9ADC-1049B16FECFA}" type="parTrans" cxnId="{8FC3C12B-8326-4E7D-99C3-3D6BCDA8AD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FA70FF-D42D-49F2-B5C0-C4F42C8E4EDE}" type="sibTrans" cxnId="{8FC3C12B-8326-4E7D-99C3-3D6BCDA8ADD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A6BEA3-68E6-486C-9C04-D3D89730E34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65A619FE-B043-491B-AE39-AC89719C3318}" type="parTrans" cxnId="{19098BBD-17DB-494D-8749-B927A14408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FC5AFD-C404-4C01-AC29-CBB6059AC728}" type="sibTrans" cxnId="{19098BBD-17DB-494D-8749-B927A14408E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AF25A908-CCDB-4CE7-AFD1-51FCFD604490}" type="presOf" srcId="{B85EFB50-78F4-4861-8369-CA41281744B9}" destId="{34083978-5BA0-40E3-AB18-2F3A89BB9529}" srcOrd="0" destOrd="6" presId="urn:microsoft.com/office/officeart/2005/8/layout/hList1"/>
    <dgm:cxn modelId="{B53E2A10-10FE-440E-8E63-A7B24BB4D566}" type="presOf" srcId="{14AADC95-A743-47AA-A4AA-26641C22BCAA}" destId="{11FB7C73-6081-42C7-8E15-28075061167B}" srcOrd="0" destOrd="6" presId="urn:microsoft.com/office/officeart/2005/8/layout/hList1"/>
    <dgm:cxn modelId="{F9BA8F15-5E2A-47F5-B149-510CED186DDD}" srcId="{930452E1-293A-4804-9AD2-E53B94608D56}" destId="{28844B16-A0AD-4C3F-B9E2-CC56F575C339}" srcOrd="7" destOrd="0" parTransId="{9DD3DE34-7F9E-4FFD-9CC2-F4EA1E7FEC24}" sibTransId="{72DAD02A-CD05-4579-A1A0-3BDFE4E8E44D}"/>
    <dgm:cxn modelId="{1E0B891A-749C-4BA3-8C9D-76BF1D6679C3}" srcId="{984116C9-7CB8-4743-8FBA-68A8BA0D0389}" destId="{F2DDDD6E-39B2-4770-AF7A-78625F002D3B}" srcOrd="2" destOrd="0" parTransId="{CAFE72DD-2962-4EC0-BAD6-5026278E607C}" sibTransId="{E2D7C847-4DD8-47B8-8F7B-8B8610D9E177}"/>
    <dgm:cxn modelId="{234C531F-A54A-4D1C-9AA2-6E677E546225}" srcId="{4F795D33-588E-4F04-A4A9-549DB1C8E26C}" destId="{9211B773-99CD-41A0-815F-3349F74767BE}" srcOrd="7" destOrd="0" parTransId="{4D9CD551-5184-46D8-8382-3CB30F4C8891}" sibTransId="{B6F272C0-2104-4FEB-903B-986FB1E9D169}"/>
    <dgm:cxn modelId="{C93BCD1F-66A6-47EA-B4E6-084FA7FC53FB}" srcId="{930452E1-293A-4804-9AD2-E53B94608D56}" destId="{0F04B725-BF92-477B-8CDF-F1EFBAC3F93B}" srcOrd="10" destOrd="0" parTransId="{CC747D79-FCC1-4032-AE62-333C7D8BF057}" sibTransId="{1A1D7427-9A2C-43CA-8FE2-028503BD759D}"/>
    <dgm:cxn modelId="{87E01B24-EB67-4CAD-AFC6-435419BFFF00}" srcId="{984116C9-7CB8-4743-8FBA-68A8BA0D0389}" destId="{6C0B2830-3227-4237-BBBA-F5FD057C9E54}" srcOrd="5" destOrd="0" parTransId="{270716FC-0D45-4543-95AC-757C93F767EB}" sibTransId="{C46CC487-7D8C-4967-9EE0-A914FE89FF3A}"/>
    <dgm:cxn modelId="{D91B7425-89E7-47E5-80F3-6724C83F57EC}" srcId="{4F795D33-588E-4F04-A4A9-549DB1C8E26C}" destId="{B85EFB50-78F4-4861-8369-CA41281744B9}" srcOrd="6" destOrd="0" parTransId="{6DC6657C-C92C-45D9-86CE-DA3D7F8C8443}" sibTransId="{82DB6DAE-FB84-41DD-9DC5-6F3EA7729419}"/>
    <dgm:cxn modelId="{7032E125-2B80-4691-9BFC-539B0713074A}" type="presOf" srcId="{23BFD5B2-BBE6-432E-9D15-5AD1BEC1B450}" destId="{34083978-5BA0-40E3-AB18-2F3A89BB9529}" srcOrd="0" destOrd="5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CE9FA28-A841-4B72-B733-3726F04FC4D8}" type="presOf" srcId="{EEAF72F4-4806-4A37-A11E-0F22A0D51805}" destId="{0045AAE0-9BB3-4F66-A39D-FC0233DDC39E}" srcOrd="0" destOrd="10" presId="urn:microsoft.com/office/officeart/2005/8/layout/hList1"/>
    <dgm:cxn modelId="{8FC3C12B-8326-4E7D-99C3-3D6BCDA8ADDB}" srcId="{930452E1-293A-4804-9AD2-E53B94608D56}" destId="{8D2979E1-5547-41C2-A9FD-532845F7CFA3}" srcOrd="11" destOrd="0" parTransId="{6862B966-0D8E-4569-9ADC-1049B16FECFA}" sibTransId="{12FA70FF-D42D-49F2-B5C0-C4F42C8E4EDE}"/>
    <dgm:cxn modelId="{271E862C-49A7-43BF-B631-C3AFD809A7CC}" srcId="{984116C9-7CB8-4743-8FBA-68A8BA0D0389}" destId="{C854C157-74B8-4F9C-A409-26A7C536386C}" srcOrd="15" destOrd="0" parTransId="{BFAE47A3-6321-4A2D-A848-E3FDE96CC882}" sibTransId="{D0DD2661-91AD-45DB-8FD6-5C89093E1AC6}"/>
    <dgm:cxn modelId="{BCC90A32-8673-4A9C-B495-5960C49CEE1A}" type="presOf" srcId="{3A7E6F5A-F5CC-4D1E-9FAD-3CE402FEFF09}" destId="{0045AAE0-9BB3-4F66-A39D-FC0233DDC39E}" srcOrd="0" destOrd="6" presId="urn:microsoft.com/office/officeart/2005/8/layout/hList1"/>
    <dgm:cxn modelId="{B1DB7532-32FC-4C8E-A5F9-601F561A4FD6}" type="presOf" srcId="{16955DD1-3AAF-4E65-ADF4-700C2F15676E}" destId="{0045AAE0-9BB3-4F66-A39D-FC0233DDC39E}" srcOrd="0" destOrd="12" presId="urn:microsoft.com/office/officeart/2005/8/layout/hList1"/>
    <dgm:cxn modelId="{523BCB33-877A-452E-BD32-E9BB99AADA2F}" srcId="{984116C9-7CB8-4743-8FBA-68A8BA0D0389}" destId="{F0C4BD54-08B8-463A-B0A0-7134E977AE8F}" srcOrd="3" destOrd="0" parTransId="{437FE337-E15A-4916-9C02-AE7F5924E6B4}" sibTransId="{11B0BB5D-B821-4989-AF25-8AEA9C4ECC31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CC93A43-4CCB-46DF-A0F1-15B8F5705977}" type="presOf" srcId="{850C471D-CC9D-4770-B608-6FC9F738AC7D}" destId="{0045AAE0-9BB3-4F66-A39D-FC0233DDC39E}" srcOrd="0" destOrd="13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EC1A034A-1FAE-4E23-97C9-B6241236E15B}" type="presOf" srcId="{8D2979E1-5547-41C2-A9FD-532845F7CFA3}" destId="{11FB7C73-6081-42C7-8E15-28075061167B}" srcOrd="0" destOrd="11" presId="urn:microsoft.com/office/officeart/2005/8/layout/hList1"/>
    <dgm:cxn modelId="{F7F08652-7D67-4080-9A24-A311B0C48747}" type="presOf" srcId="{1FABA8B6-74FD-4B20-9BE6-D143F7F811FC}" destId="{11FB7C73-6081-42C7-8E15-28075061167B}" srcOrd="0" destOrd="4" presId="urn:microsoft.com/office/officeart/2005/8/layout/hList1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2E7D5959-BB64-4770-9728-FA2828F12756}" srcId="{984116C9-7CB8-4743-8FBA-68A8BA0D0389}" destId="{16955DD1-3AAF-4E65-ADF4-700C2F15676E}" srcOrd="12" destOrd="0" parTransId="{C932EDE0-3B41-4D01-9012-60D68A6E4C21}" sibTransId="{375BD00A-7571-406D-BF52-BFEC927B0AE9}"/>
    <dgm:cxn modelId="{8B0E385B-F714-4AD8-9316-7A37EE41D9AF}" type="presOf" srcId="{9211B773-99CD-41A0-815F-3349F74767BE}" destId="{34083978-5BA0-40E3-AB18-2F3A89BB9529}" srcOrd="0" destOrd="7" presId="urn:microsoft.com/office/officeart/2005/8/layout/hList1"/>
    <dgm:cxn modelId="{4A0EDB5B-D5F6-4F01-974B-6C7CB5EA6C64}" srcId="{984116C9-7CB8-4743-8FBA-68A8BA0D0389}" destId="{850C471D-CC9D-4770-B608-6FC9F738AC7D}" srcOrd="13" destOrd="0" parTransId="{1EBB8F0D-C5EA-4396-8699-EA3FE362F584}" sibTransId="{115CD2CB-9CF4-4F5D-B0EA-64FF6A4C438E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32F8A5F-CAC3-4DFD-B62E-95E15FD5F357}" srcId="{4F795D33-588E-4F04-A4A9-549DB1C8E26C}" destId="{23BFD5B2-BBE6-432E-9D15-5AD1BEC1B450}" srcOrd="5" destOrd="0" parTransId="{14B44F98-2415-415F-9F67-8C8AE3A7503F}" sibTransId="{165D2D4A-363C-43BA-9B11-1A060A65DAF9}"/>
    <dgm:cxn modelId="{3B25D16B-A812-4797-BD05-D2C26FB270A1}" type="presOf" srcId="{C300ED58-DD56-457A-9527-417AE61F51FF}" destId="{11FB7C73-6081-42C7-8E15-28075061167B}" srcOrd="0" destOrd="5" presId="urn:microsoft.com/office/officeart/2005/8/layout/hList1"/>
    <dgm:cxn modelId="{9775FB6D-046A-4E46-B9D3-E2795D38AA05}" type="presOf" srcId="{A94F87F2-7AA8-4DD2-BE72-E512332FA49A}" destId="{0045AAE0-9BB3-4F66-A39D-FC0233DDC39E}" srcOrd="0" destOrd="4" presId="urn:microsoft.com/office/officeart/2005/8/layout/hList1"/>
    <dgm:cxn modelId="{810EAD76-9C1D-4369-A22E-DE699E512DDF}" srcId="{930452E1-293A-4804-9AD2-E53B94608D56}" destId="{14AADC95-A743-47AA-A4AA-26641C22BCAA}" srcOrd="6" destOrd="0" parTransId="{4E0075D7-819B-40CD-836E-5001F29594B0}" sibTransId="{CE43B73F-C694-48A6-B3B5-40BEC5F678FE}"/>
    <dgm:cxn modelId="{2121727C-A1A8-47D4-AFA8-E411D83571BB}" srcId="{930452E1-293A-4804-9AD2-E53B94608D56}" destId="{C300ED58-DD56-457A-9527-417AE61F51FF}" srcOrd="5" destOrd="0" parTransId="{430E8CB9-4C1F-47FA-82E6-8B59B6EDD1F1}" sibTransId="{F4D701F0-2E52-40E2-AE7F-B0EEAE4D96DF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A88D2F83-115C-43FC-B5EA-046F14820BF1}" type="presOf" srcId="{780A1D02-835C-4C90-9116-32070420D1AA}" destId="{0045AAE0-9BB3-4F66-A39D-FC0233DDC39E}" srcOrd="0" destOrd="14" presId="urn:microsoft.com/office/officeart/2005/8/layout/hList1"/>
    <dgm:cxn modelId="{390CC984-FC6C-4547-8E78-214B6C50CADC}" srcId="{984116C9-7CB8-4743-8FBA-68A8BA0D0389}" destId="{C57B7146-45CC-4A29-9A5F-EF1DBCF056D3}" srcOrd="1" destOrd="0" parTransId="{9BE127DA-3317-4AFA-A3F5-32C16C0E80D9}" sibTransId="{90D1E236-0395-491B-9B5F-193AA4B169F7}"/>
    <dgm:cxn modelId="{9851C285-461C-4013-B2DC-EA7FCFCF5003}" srcId="{930452E1-293A-4804-9AD2-E53B94608D56}" destId="{14DE1E07-D0C1-4891-8D09-90C61A486C67}" srcOrd="2" destOrd="0" parTransId="{E5B71281-A4DC-4D7A-9E84-387901F11C43}" sibTransId="{9BFCDC82-A80C-4789-AE40-F54EDF08EB8D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A4A9DC88-F000-4234-8BE8-EB08312B731D}" srcId="{4F795D33-588E-4F04-A4A9-549DB1C8E26C}" destId="{98C3AD37-2D16-490D-B2EF-57598C980B28}" srcOrd="2" destOrd="0" parTransId="{80808719-BEB7-4DFF-B2E3-5C32659059DA}" sibTransId="{6E850F52-A519-41ED-98E6-0B8DA03BA89E}"/>
    <dgm:cxn modelId="{25D70D8B-FD46-4152-B032-AF870B0EF3AB}" srcId="{984116C9-7CB8-4743-8FBA-68A8BA0D0389}" destId="{EEAF72F4-4806-4A37-A11E-0F22A0D51805}" srcOrd="10" destOrd="0" parTransId="{5A649A54-A345-458E-880A-EB763A09A0C4}" sibTransId="{2D369E62-C768-4AD1-8660-2B774E017640}"/>
    <dgm:cxn modelId="{9A69278D-414F-4481-970E-51EE30303470}" type="presOf" srcId="{F2DDDD6E-39B2-4770-AF7A-78625F002D3B}" destId="{0045AAE0-9BB3-4F66-A39D-FC0233DDC39E}" srcOrd="0" destOrd="2" presId="urn:microsoft.com/office/officeart/2005/8/layout/hList1"/>
    <dgm:cxn modelId="{8E65698D-ECF2-4F78-B47B-EA91BE195985}" type="presOf" srcId="{3736CC7B-0B65-4038-975B-D72EF17CBE91}" destId="{11FB7C73-6081-42C7-8E15-28075061167B}" srcOrd="0" destOrd="9" presId="urn:microsoft.com/office/officeart/2005/8/layout/hList1"/>
    <dgm:cxn modelId="{7094BF8E-CA78-4A75-BFAC-EEE64BBB2588}" srcId="{984116C9-7CB8-4743-8FBA-68A8BA0D0389}" destId="{B5A09710-EDBE-4BED-BB7A-AB21C9EF3CA8}" srcOrd="7" destOrd="0" parTransId="{705A1237-4AD7-400C-AD6C-BEE1B6AF4D3B}" sibTransId="{4C508831-D17F-4740-8FE0-9D1547B12C9C}"/>
    <dgm:cxn modelId="{71264291-5879-4F37-8036-3B5702CDF85E}" type="presOf" srcId="{F0C4BD54-08B8-463A-B0A0-7134E977AE8F}" destId="{0045AAE0-9BB3-4F66-A39D-FC0233DDC39E}" srcOrd="0" destOrd="3" presId="urn:microsoft.com/office/officeart/2005/8/layout/hList1"/>
    <dgm:cxn modelId="{EF01619A-C9A7-4F92-9591-0C99165DB6B3}" srcId="{4F795D33-588E-4F04-A4A9-549DB1C8E26C}" destId="{B3A1971B-8F5D-48C0-B4F1-F34858D9F27C}" srcOrd="4" destOrd="0" parTransId="{E5B306A6-1362-4A23-91F4-E0C717A6AD7B}" sibTransId="{7EF61B76-2D8C-4E59-84A8-C253C9C56ED7}"/>
    <dgm:cxn modelId="{13E94A9E-F415-4003-8354-E3D4501A04EB}" srcId="{984116C9-7CB8-4743-8FBA-68A8BA0D0389}" destId="{A94F87F2-7AA8-4DD2-BE72-E512332FA49A}" srcOrd="4" destOrd="0" parTransId="{6DD72E75-B045-4E4C-A40A-07A5CAFDBF56}" sibTransId="{001A22A9-96E5-4CC6-95E6-B1FAC5398462}"/>
    <dgm:cxn modelId="{065E89A1-456C-4BAE-90C0-71A0E2C32840}" srcId="{930452E1-293A-4804-9AD2-E53B94608D56}" destId="{CCFA9B82-1D54-4960-B1E6-82E477DA1284}" srcOrd="3" destOrd="0" parTransId="{3300497A-6E2E-437A-AE5A-174BFA0320F6}" sibTransId="{BFB67CCF-095F-4F73-926D-EF3E0A2BF606}"/>
    <dgm:cxn modelId="{1EB366A6-4323-4517-88A4-C96324A1B015}" type="presOf" srcId="{C854C157-74B8-4F9C-A409-26A7C536386C}" destId="{0045AAE0-9BB3-4F66-A39D-FC0233DDC39E}" srcOrd="0" destOrd="15" presId="urn:microsoft.com/office/officeart/2005/8/layout/hList1"/>
    <dgm:cxn modelId="{4F708BA8-63DE-4361-9D3C-14980CC79A67}" srcId="{930452E1-293A-4804-9AD2-E53B94608D56}" destId="{02CCE29E-B2B4-4B7A-AB49-C8BC7A00743A}" srcOrd="8" destOrd="0" parTransId="{2F0C8A12-F8D2-42F6-88FB-3EA6F0A23396}" sibTransId="{887F65F3-5A3C-49D7-B1B5-EF1137E7BF12}"/>
    <dgm:cxn modelId="{03E521AC-58FB-4584-9F68-329D28C0687C}" srcId="{4F795D33-588E-4F04-A4A9-549DB1C8E26C}" destId="{B77CF9FC-519A-44FA-A9D0-95136BE0DEC3}" srcOrd="3" destOrd="0" parTransId="{F2E36D01-CBD7-4B23-ABA7-3C800F25DBB8}" sibTransId="{81347679-D721-4FC2-B904-946493924422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A7A02CAE-38BB-4BF7-A545-5EB3DAD25D6E}" srcId="{930452E1-293A-4804-9AD2-E53B94608D56}" destId="{3736CC7B-0B65-4038-975B-D72EF17CBE91}" srcOrd="9" destOrd="0" parTransId="{73D3A302-167D-4120-916A-127641BBC04D}" sibTransId="{BC8CBE19-7312-4948-9C57-A309B8037114}"/>
    <dgm:cxn modelId="{E4BEE9AF-0A5D-4BE9-955A-B6E545CCF286}" type="presOf" srcId="{0F04B725-BF92-477B-8CDF-F1EFBAC3F93B}" destId="{11FB7C73-6081-42C7-8E15-28075061167B}" srcOrd="0" destOrd="10" presId="urn:microsoft.com/office/officeart/2005/8/layout/hList1"/>
    <dgm:cxn modelId="{FE5129B0-F228-4A3A-8A0F-2EAFA11325F7}" srcId="{984116C9-7CB8-4743-8FBA-68A8BA0D0389}" destId="{3A7E6F5A-F5CC-4D1E-9FAD-3CE402FEFF09}" srcOrd="6" destOrd="0" parTransId="{4AEDAA70-FB0E-4C09-AE8D-71CC96569CF3}" sibTransId="{A103CA52-E601-4AF9-994D-14DF5D8A740A}"/>
    <dgm:cxn modelId="{32151FB5-7B21-4D40-8485-9D3340E89AC4}" type="presOf" srcId="{1E2844FC-C574-4D08-B515-50E01F7CB683}" destId="{0045AAE0-9BB3-4F66-A39D-FC0233DDC39E}" srcOrd="0" destOrd="8" presId="urn:microsoft.com/office/officeart/2005/8/layout/hList1"/>
    <dgm:cxn modelId="{60E0A6BA-55E6-4446-B8BE-B9A3DFC6F112}" type="presOf" srcId="{D017F765-CC3E-4229-A98B-F51539B98DA7}" destId="{0045AAE0-9BB3-4F66-A39D-FC0233DDC39E}" srcOrd="0" destOrd="9" presId="urn:microsoft.com/office/officeart/2005/8/layout/hList1"/>
    <dgm:cxn modelId="{19098BBD-17DB-494D-8749-B927A14408EF}" srcId="{930452E1-293A-4804-9AD2-E53B94608D56}" destId="{0CA6BEA3-68E6-486C-9C04-D3D89730E344}" srcOrd="12" destOrd="0" parTransId="{65A619FE-B043-491B-AE39-AC89719C3318}" sibTransId="{DEFC5AFD-C404-4C01-AC29-CBB6059AC728}"/>
    <dgm:cxn modelId="{EDA2D8BD-CD3B-4263-B5C0-4B9C23057F4D}" type="presOf" srcId="{C2803EFC-BF71-4A81-8BBF-9D27D87D9FCD}" destId="{11FB7C73-6081-42C7-8E15-28075061167B}" srcOrd="0" destOrd="1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4B2AF7C5-280E-4424-9086-510B534BB30F}" srcId="{984116C9-7CB8-4743-8FBA-68A8BA0D0389}" destId="{D017F765-CC3E-4229-A98B-F51539B98DA7}" srcOrd="9" destOrd="0" parTransId="{2FAD0624-6DBD-4017-810F-1530C01DACF7}" sibTransId="{C7910B72-95C7-4B5A-AA38-2DD3C547F711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64DE8C6-BD70-4C77-857A-9A7665D33117}" srcId="{930452E1-293A-4804-9AD2-E53B94608D56}" destId="{C2803EFC-BF71-4A81-8BBF-9D27D87D9FCD}" srcOrd="1" destOrd="0" parTransId="{9E861143-3D92-42A3-B126-003DD743BDFB}" sibTransId="{62190898-0712-4E09-93A4-BE900D021250}"/>
    <dgm:cxn modelId="{CB6C60C7-55E6-4A6B-AD26-B818E8404A81}" type="presOf" srcId="{14DE1E07-D0C1-4891-8D09-90C61A486C67}" destId="{11FB7C73-6081-42C7-8E15-28075061167B}" srcOrd="0" destOrd="2" presId="urn:microsoft.com/office/officeart/2005/8/layout/hList1"/>
    <dgm:cxn modelId="{9D4FDDC7-3DA2-40DD-AED5-3BDEED5C9762}" srcId="{4F795D33-588E-4F04-A4A9-549DB1C8E26C}" destId="{750EF40C-B147-4A0F-BEA8-11B51FA71CA3}" srcOrd="1" destOrd="0" parTransId="{6BF84902-E9E2-421A-BFB2-5CD80FDC72B7}" sibTransId="{16DE5B18-BB77-4321-9E7D-ADE6D43ED2E3}"/>
    <dgm:cxn modelId="{32956FC9-5EDB-4B43-B669-4F672FF7D2F4}" type="presOf" srcId="{C57B7146-45CC-4A29-9A5F-EF1DBCF056D3}" destId="{0045AAE0-9BB3-4F66-A39D-FC0233DDC39E}" srcOrd="0" destOrd="1" presId="urn:microsoft.com/office/officeart/2005/8/layout/hList1"/>
    <dgm:cxn modelId="{FFA609CB-926C-41E1-A197-78F9FCBF8D2D}" srcId="{984116C9-7CB8-4743-8FBA-68A8BA0D0389}" destId="{FBD5CE0D-EF65-40D1-8666-934FE692DAE1}" srcOrd="11" destOrd="0" parTransId="{7E64C985-C507-47AE-8708-6A8F5916DCAF}" sibTransId="{28CD75B9-2445-4528-99BD-01CCB42BDE4D}"/>
    <dgm:cxn modelId="{6384D7D5-DDE5-4DCC-8A8F-AB78629B66D6}" type="presOf" srcId="{B77CF9FC-519A-44FA-A9D0-95136BE0DEC3}" destId="{34083978-5BA0-40E3-AB18-2F3A89BB9529}" srcOrd="0" destOrd="3" presId="urn:microsoft.com/office/officeart/2005/8/layout/hList1"/>
    <dgm:cxn modelId="{EC5C36D6-D676-4568-87D7-103B3F61B2BA}" type="presOf" srcId="{98C3AD37-2D16-490D-B2EF-57598C980B28}" destId="{34083978-5BA0-40E3-AB18-2F3A89BB9529}" srcOrd="0" destOrd="2" presId="urn:microsoft.com/office/officeart/2005/8/layout/hList1"/>
    <dgm:cxn modelId="{65E022D8-7A96-4F26-9EE7-EC645010BCCA}" type="presOf" srcId="{750EF40C-B147-4A0F-BEA8-11B51FA71CA3}" destId="{34083978-5BA0-40E3-AB18-2F3A89BB9529}" srcOrd="0" destOrd="1" presId="urn:microsoft.com/office/officeart/2005/8/layout/hList1"/>
    <dgm:cxn modelId="{E54ED9DC-51CF-4626-A976-69E8B6B96606}" type="presOf" srcId="{6C0B2830-3227-4237-BBBA-F5FD057C9E54}" destId="{0045AAE0-9BB3-4F66-A39D-FC0233DDC39E}" srcOrd="0" destOrd="5" presId="urn:microsoft.com/office/officeart/2005/8/layout/hList1"/>
    <dgm:cxn modelId="{F58E2FE1-6F4F-42FF-BAA1-D71496297FB1}" type="presOf" srcId="{28844B16-A0AD-4C3F-B9E2-CC56F575C339}" destId="{11FB7C73-6081-42C7-8E15-28075061167B}" srcOrd="0" destOrd="7" presId="urn:microsoft.com/office/officeart/2005/8/layout/hList1"/>
    <dgm:cxn modelId="{74D0FFE4-BE30-4C66-9410-0EF5BC34B7BD}" type="presOf" srcId="{B5A09710-EDBE-4BED-BB7A-AB21C9EF3CA8}" destId="{0045AAE0-9BB3-4F66-A39D-FC0233DDC39E}" srcOrd="0" destOrd="7" presId="urn:microsoft.com/office/officeart/2005/8/layout/hList1"/>
    <dgm:cxn modelId="{61EA3DEA-C375-4B77-9964-80AD2D88A282}" srcId="{930452E1-293A-4804-9AD2-E53B94608D56}" destId="{1FABA8B6-74FD-4B20-9BE6-D143F7F811FC}" srcOrd="4" destOrd="0" parTransId="{6D202AC2-17B1-4601-9932-A2C787D3DC20}" sibTransId="{67E4F84E-9B3A-4D5D-87E9-6F7C2535C6D3}"/>
    <dgm:cxn modelId="{8C0E2EEB-205F-4FDC-B7F6-035D9BACB914}" srcId="{984116C9-7CB8-4743-8FBA-68A8BA0D0389}" destId="{1E2844FC-C574-4D08-B515-50E01F7CB683}" srcOrd="8" destOrd="0" parTransId="{C6210F3F-E725-4DB5-9699-7A130A54F7AF}" sibTransId="{766E7518-4556-4728-ADF3-8CA65847445C}"/>
    <dgm:cxn modelId="{B88896EB-371B-45E7-A154-91A4A1AA0D28}" type="presOf" srcId="{02CCE29E-B2B4-4B7A-AB49-C8BC7A00743A}" destId="{11FB7C73-6081-42C7-8E15-28075061167B}" srcOrd="0" destOrd="8" presId="urn:microsoft.com/office/officeart/2005/8/layout/hList1"/>
    <dgm:cxn modelId="{A5A954EC-C805-4B62-86AA-53721A8119F6}" type="presOf" srcId="{FBD5CE0D-EF65-40D1-8666-934FE692DAE1}" destId="{0045AAE0-9BB3-4F66-A39D-FC0233DDC39E}" srcOrd="0" destOrd="11" presId="urn:microsoft.com/office/officeart/2005/8/layout/hList1"/>
    <dgm:cxn modelId="{629271EC-1001-4FFE-A719-149FDE05CE7C}" type="presOf" srcId="{CCFA9B82-1D54-4960-B1E6-82E477DA1284}" destId="{11FB7C73-6081-42C7-8E15-28075061167B}" srcOrd="0" destOrd="3" presId="urn:microsoft.com/office/officeart/2005/8/layout/hList1"/>
    <dgm:cxn modelId="{DEBB66F5-758D-49B3-93D2-E0C3FF289FAA}" srcId="{984116C9-7CB8-4743-8FBA-68A8BA0D0389}" destId="{780A1D02-835C-4C90-9116-32070420D1AA}" srcOrd="14" destOrd="0" parTransId="{3F4BF133-01A1-4702-8421-DE9346363E21}" sibTransId="{2EFB4411-CF34-407C-ADB3-135D80993DE9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A76A10FB-CB5D-429E-9521-77DCC460D119}" type="presOf" srcId="{0CA6BEA3-68E6-486C-9C04-D3D89730E344}" destId="{11FB7C73-6081-42C7-8E15-28075061167B}" srcOrd="0" destOrd="12" presId="urn:microsoft.com/office/officeart/2005/8/layout/hList1"/>
    <dgm:cxn modelId="{57EC07FE-460F-4A6E-B5AF-336A99216C5E}" type="presOf" srcId="{B3A1971B-8F5D-48C0-B4F1-F34858D9F27C}" destId="{34083978-5BA0-40E3-AB18-2F3A89BB9529}" srcOrd="0" destOrd="4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3219"/>
        <a:ext cx="2515341" cy="422041"/>
      </dsp:txXfrm>
    </dsp:sp>
    <dsp:sp modelId="{0045AAE0-9BB3-4F66-A39D-FC0233DDC39E}">
      <dsp:nvSpPr>
        <dsp:cNvPr id="0" name=""/>
        <dsp:cNvSpPr/>
      </dsp:nvSpPr>
      <dsp:spPr>
        <a:xfrm>
          <a:off x="257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Bartenders</a:t>
          </a:r>
          <a:endParaRPr lang="en-US" sz="1400" b="1" i="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Cashiers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Childcare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Dishwashers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Farmworkers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Fast Food and Counter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Food Preparation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Hairdressers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Janitors and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Laundry and Dry-Cleaning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Maids and Housekeeping Cleaners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Preschool Teachers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Retail Salespersons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Security Guards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Waitstaff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579" y="475261"/>
        <a:ext cx="2515341" cy="4842180"/>
      </dsp:txXfrm>
    </dsp:sp>
    <dsp:sp modelId="{1A385492-E76F-4B22-9064-58D648E04DA7}">
      <dsp:nvSpPr>
        <dsp:cNvPr id="0" name=""/>
        <dsp:cNvSpPr/>
      </dsp:nvSpPr>
      <dsp:spPr>
        <a:xfrm>
          <a:off x="2870069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3219"/>
        <a:ext cx="2515341" cy="422041"/>
      </dsp:txXfrm>
    </dsp:sp>
    <dsp:sp modelId="{11FB7C73-6081-42C7-8E15-28075061167B}">
      <dsp:nvSpPr>
        <dsp:cNvPr id="0" name=""/>
        <dsp:cNvSpPr/>
      </dsp:nvSpPr>
      <dsp:spPr>
        <a:xfrm>
          <a:off x="2870069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Construction Laborers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Restaurant Cooks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Customer Service Reps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Medical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Nursing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Office Clerks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Pharmacy Techs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Receptionists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Tellers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Veterinary Techs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2870069" y="475261"/>
        <a:ext cx="2515341" cy="4842180"/>
      </dsp:txXfrm>
    </dsp:sp>
    <dsp:sp modelId="{528B556C-5429-4133-8BB3-15AEA9F447C7}">
      <dsp:nvSpPr>
        <dsp:cNvPr id="0" name=""/>
        <dsp:cNvSpPr/>
      </dsp:nvSpPr>
      <dsp:spPr>
        <a:xfrm>
          <a:off x="5737558" y="53219"/>
          <a:ext cx="2515341" cy="4220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3219"/>
        <a:ext cx="2515341" cy="422041"/>
      </dsp:txXfrm>
    </dsp:sp>
    <dsp:sp modelId="{34083978-5BA0-40E3-AB18-2F3A89BB9529}">
      <dsp:nvSpPr>
        <dsp:cNvPr id="0" name=""/>
        <dsp:cNvSpPr/>
      </dsp:nvSpPr>
      <dsp:spPr>
        <a:xfrm>
          <a:off x="5737558" y="475261"/>
          <a:ext cx="2515341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Bus Drivers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Correctional Officers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Dental Assistants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Light Truck Drivers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400" b="1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400" kern="1200" dirty="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Painters</a:t>
          </a:r>
          <a:endParaRPr lang="en-US" sz="1400" kern="1200">
            <a:latin typeface="Tw Cen MT" panose="020B06020201040206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b="0" i="0" u="none" kern="1200">
              <a:latin typeface="Tw Cen MT" panose="020B0602020104020603" pitchFamily="34" charset="0"/>
            </a:rPr>
            <a:t>Roofers</a:t>
          </a:r>
          <a:endParaRPr lang="en-US" sz="1400" kern="1200">
            <a:latin typeface="Tw Cen MT" panose="020B0602020104020603" pitchFamily="34" charset="0"/>
          </a:endParaRPr>
        </a:p>
      </dsp:txBody>
      <dsp:txXfrm>
        <a:off x="5737558" y="475261"/>
        <a:ext cx="2515341" cy="4842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0.11236</cdr:x>
      <cdr:y>0.53166</cdr:y>
    </cdr:from>
    <cdr:to>
      <cdr:x>0.45343</cdr:x>
      <cdr:y>0.75746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8382AF-C095-7302-2DFF-BAC7944EB674}"/>
            </a:ext>
          </a:extLst>
        </cdr:cNvPr>
        <cdr:cNvSpPr txBox="1"/>
      </cdr:nvSpPr>
      <cdr:spPr>
        <a:xfrm xmlns:a="http://schemas.openxmlformats.org/drawingml/2006/main">
          <a:off x="787930" y="2546287"/>
          <a:ext cx="2391741" cy="10814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Orange County home prices peaked at $428,000 in 2006, compared to $376,000 statewide (2023 $).</a:t>
          </a:r>
        </a:p>
      </cdr:txBody>
    </cdr:sp>
  </cdr:relSizeAnchor>
  <cdr:relSizeAnchor xmlns:cdr="http://schemas.openxmlformats.org/drawingml/2006/chartDrawing">
    <cdr:from>
      <cdr:x>0.33579</cdr:x>
      <cdr:y>0.08461</cdr:y>
    </cdr:from>
    <cdr:to>
      <cdr:x>0.61667</cdr:x>
      <cdr:y>0.31378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8BDAB3B-C98A-EFA1-09B7-3D02975E2957}"/>
            </a:ext>
          </a:extLst>
        </cdr:cNvPr>
        <cdr:cNvSpPr txBox="1"/>
      </cdr:nvSpPr>
      <cdr:spPr>
        <a:xfrm xmlns:a="http://schemas.openxmlformats.org/drawingml/2006/main">
          <a:off x="2354706" y="405206"/>
          <a:ext cx="1969644" cy="10976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although the county price still exceeded the state median by $15,000-35,000 each year.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0.74292</cdr:x>
      <cdr:y>0.38541</cdr:y>
    </cdr:from>
    <cdr:to>
      <cdr:x>1</cdr:x>
      <cdr:y>0.61459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70FF1A9E-4887-7FD0-FE07-C56A833072E5}"/>
            </a:ext>
          </a:extLst>
        </cdr:cNvPr>
        <cdr:cNvSpPr txBox="1"/>
      </cdr:nvSpPr>
      <cdr:spPr>
        <a:xfrm xmlns:a="http://schemas.openxmlformats.org/drawingml/2006/main">
          <a:off x="5884722" y="1733675"/>
          <a:ext cx="2036349" cy="10309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has returned to the boom-era peak (median $427,000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0.47194</cdr:x>
      <cdr:y>0.27145</cdr:y>
    </cdr:from>
    <cdr:to>
      <cdr:x>0.65995</cdr:x>
      <cdr:y>0.30977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44418" y="1162050"/>
          <a:ext cx="1332357" cy="1640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0.46815</cdr:x>
      <cdr:y>0.24112</cdr:y>
    </cdr:from>
    <cdr:to>
      <cdr:x>0.64745</cdr:x>
      <cdr:y>0.29074</cdr:y>
    </cdr:to>
    <cdr:sp macro="" textlink="">
      <cdr:nvSpPr>
        <cdr:cNvPr id="6" name="TextBox 5"/>
        <cdr:cNvSpPr txBox="1"/>
      </cdr:nvSpPr>
      <cdr:spPr>
        <a:xfrm xmlns:a="http://schemas.openxmlformats.org/drawingml/2006/main" rot="21195465">
          <a:off x="3317567" y="1032203"/>
          <a:ext cx="1270627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+ 77,494 units</a:t>
          </a:r>
        </a:p>
      </cdr:txBody>
    </cdr:sp>
  </cdr:relSizeAnchor>
  <cdr:relSizeAnchor xmlns:cdr="http://schemas.openxmlformats.org/drawingml/2006/chartDrawing">
    <cdr:from>
      <cdr:x>0.46886</cdr:x>
      <cdr:y>0.725</cdr:y>
    </cdr:from>
    <cdr:to>
      <cdr:x>0.6586</cdr:x>
      <cdr:y>0.77654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22636" y="3103579"/>
          <a:ext cx="1344614" cy="2206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0.48566</cdr:x>
      <cdr:y>0.69918</cdr:y>
    </cdr:from>
    <cdr:to>
      <cdr:x>0.6377</cdr:x>
      <cdr:y>0.74703</cdr:y>
    </cdr:to>
    <cdr:sp macro="" textlink="">
      <cdr:nvSpPr>
        <cdr:cNvPr id="10" name="TextBox 1"/>
        <cdr:cNvSpPr txBox="1"/>
      </cdr:nvSpPr>
      <cdr:spPr>
        <a:xfrm xmlns:a="http://schemas.openxmlformats.org/drawingml/2006/main" rot="571573">
          <a:off x="3441655" y="2993058"/>
          <a:ext cx="1077447" cy="2048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-31,670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0.88845</cdr:x>
      <cdr:y>0.21063</cdr:y>
    </cdr:from>
    <cdr:to>
      <cdr:x>0.98707</cdr:x>
      <cdr:y>0.29462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9" y="976473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0.74395</cdr:y>
    </cdr:from>
    <cdr:to>
      <cdr:x>0.98488</cdr:x>
      <cdr:y>0.82793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448980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1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9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26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8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58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0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8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9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4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3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9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15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44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8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151009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Orange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99770" y="6037897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39E97E-F1B0-F335-5637-CEBDB76C1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B9CE0-9264-CE5A-651E-ED5667224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57162" y="271209"/>
            <a:ext cx="8686800" cy="992447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Orange County median home prices have followed a similar boom-bust-recovery pattern compared to the statewide median, but the county median has consistently exceeded the state price. Prices are back to boom-era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8222819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Orange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2276" y="1644566"/>
            <a:ext cx="1637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Tw Cen MT" panose="020B0602020104020603" pitchFamily="34" charset="0"/>
              </a:rPr>
              <a:t>Orange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4032" y="1906176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4673A8-666D-42EC-A0F8-E5C1E0365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1800"/>
              </p:ext>
            </p:extLst>
          </p:nvPr>
        </p:nvGraphicFramePr>
        <p:xfrm>
          <a:off x="157162" y="1325404"/>
          <a:ext cx="7921071" cy="44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Orange County added thousands of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9" y="5723210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Orange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069" y="6206843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</a:t>
            </a: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  <a:ea typeface="ＭＳ Ｐゴシック" pitchFamily="-72" charset="-128"/>
              </a:rPr>
              <a:t>2012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and 2022 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36253"/>
            <a:ext cx="2179784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45,824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77,000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 32,000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037709"/>
              </p:ext>
            </p:extLst>
          </p:nvPr>
        </p:nvGraphicFramePr>
        <p:xfrm>
          <a:off x="0" y="1358437"/>
          <a:ext cx="6490136" cy="436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12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7433729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Orlando-Kissimmee-Sanford MSA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27402833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015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89349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28744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408550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2794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limit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$33,800-48,250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$905-$1,255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$54,080-77,200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$26-$37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$1,448-$2,008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$81,120-115,800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$39-$56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$22-$28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$2,172-$3,012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Orange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Orange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Orange County housing wage: $31.08/hour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$1,616/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Orange County, 2023: $19.84/hour. A full-time, year-round worker with this wage can afford $1,032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in the Orlando-Kissimmee-Sanford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Orange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BE72EF8-45CE-404D-B50F-A31B9A9C5D22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FCB9519-444C-8D5C-FE35-66487CDE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state moratorium, then increased when filings were permitted again. Eviction filings have now risen above pre-pandemic levels and foreclosure filings have returned to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34877</TotalTime>
  <Words>923</Words>
  <Application>Microsoft Macintosh PowerPoint</Application>
  <PresentationFormat>On-screen Show (4:3)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1_Origin</vt:lpstr>
      <vt:lpstr>1_Office Theme</vt:lpstr>
      <vt:lpstr>2_Office Theme</vt:lpstr>
      <vt:lpstr>PowerPoint Presentation</vt:lpstr>
      <vt:lpstr>Orange County median home prices have followed a similar boom-bust-recovery pattern compared to the statewide median, but the county median has consistently exceeded the state price. Prices are back to boom-era levels.</vt:lpstr>
      <vt:lpstr>Orange County added thousands of rental units between 2012 and 2022 but lost units renting for $1,200 or less (2022 $). </vt:lpstr>
      <vt:lpstr>Affordable Housing Terminology</vt:lpstr>
      <vt:lpstr>2024 Orlando-Kissimmee-Sanford MSA (% AMI) and Housing Cost Limits</vt:lpstr>
      <vt:lpstr>Very low-income renters make up the largest group of cost-burdened households in Orange County.</vt:lpstr>
      <vt:lpstr>Housing costs outpace wages for many occupations. </vt:lpstr>
      <vt:lpstr>How much can workers afford to pay for housing each month?</vt:lpstr>
      <vt:lpstr>Eviction &amp; foreclosure fell sharply in Q2 2020 during state moratorium, then increased when filings were permitted again. Eviction filings have now risen above pre-pandemic levels and foreclosure filings have returned to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241</cp:revision>
  <dcterms:created xsi:type="dcterms:W3CDTF">2021-07-20T20:40:42Z</dcterms:created>
  <dcterms:modified xsi:type="dcterms:W3CDTF">2024-06-28T20:29:32Z</dcterms:modified>
</cp:coreProperties>
</file>