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297" r:id="rId7"/>
    <p:sldId id="285" r:id="rId8"/>
    <p:sldId id="298" r:id="rId9"/>
    <p:sldId id="277" r:id="rId10"/>
    <p:sldId id="278" r:id="rId11"/>
    <p:sldId id="296" r:id="rId12"/>
    <p:sldId id="299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7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Polk!$D$12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Polk!$C$13:$C$33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Polk!$D$13:$D$33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EA5-4E6A-87C4-42AE3E8DA756}"/>
            </c:ext>
          </c:extLst>
        </c:ser>
        <c:ser>
          <c:idx val="0"/>
          <c:order val="1"/>
          <c:tx>
            <c:strRef>
              <c:f>Polk!$E$12</c:f>
              <c:strCache>
                <c:ptCount val="1"/>
                <c:pt idx="0">
                  <c:v>Polk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Polk!$C$13:$C$33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Polk!$E$13:$E$33</c:f>
              <c:numCache>
                <c:formatCode>"$"#,##0</c:formatCode>
                <c:ptCount val="21"/>
                <c:pt idx="0">
                  <c:v>195897.28258999999</c:v>
                </c:pt>
                <c:pt idx="1">
                  <c:v>214868.18421000001</c:v>
                </c:pt>
                <c:pt idx="2">
                  <c:v>260559.13985000001</c:v>
                </c:pt>
                <c:pt idx="3">
                  <c:v>326188.44251999998</c:v>
                </c:pt>
                <c:pt idx="4">
                  <c:v>303922.81712000002</c:v>
                </c:pt>
                <c:pt idx="5">
                  <c:v>253237.34322000001</c:v>
                </c:pt>
                <c:pt idx="6">
                  <c:v>180045.45452999999</c:v>
                </c:pt>
                <c:pt idx="7">
                  <c:v>159574.55291999999</c:v>
                </c:pt>
                <c:pt idx="8">
                  <c:v>141416.18495</c:v>
                </c:pt>
                <c:pt idx="9">
                  <c:v>151713.85016999999</c:v>
                </c:pt>
                <c:pt idx="10">
                  <c:v>175500</c:v>
                </c:pt>
                <c:pt idx="11">
                  <c:v>191951.8377</c:v>
                </c:pt>
                <c:pt idx="12">
                  <c:v>203211.39245000001</c:v>
                </c:pt>
                <c:pt idx="13">
                  <c:v>214049.33327999999</c:v>
                </c:pt>
                <c:pt idx="14">
                  <c:v>224919.62457000001</c:v>
                </c:pt>
                <c:pt idx="15">
                  <c:v>237639.58585999999</c:v>
                </c:pt>
                <c:pt idx="16">
                  <c:v>249593.39069999999</c:v>
                </c:pt>
                <c:pt idx="17">
                  <c:v>269192.42664999998</c:v>
                </c:pt>
                <c:pt idx="18">
                  <c:v>299546.86343999999</c:v>
                </c:pt>
                <c:pt idx="19">
                  <c:v>341603.31391000003</c:v>
                </c:pt>
                <c:pt idx="20">
                  <c:v>315000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4EA5-4E6A-87C4-42AE3E8DA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2998124706985473E-2"/>
                  <c:y val="-3.7610143993122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40-4278-BC3C-A98311E5F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21914</c:v>
                </c:pt>
                <c:pt idx="1">
                  <c:v>9923</c:v>
                </c:pt>
                <c:pt idx="2">
                  <c:v>14441</c:v>
                </c:pt>
                <c:pt idx="3">
                  <c:v>3301</c:v>
                </c:pt>
                <c:pt idx="4">
                  <c:v>22182</c:v>
                </c:pt>
                <c:pt idx="5">
                  <c:v>10660</c:v>
                </c:pt>
                <c:pt idx="6">
                  <c:v>5061</c:v>
                </c:pt>
                <c:pt idx="7">
                  <c:v>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0-4278-BC3C-A98311E5FA0C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13071</c:v>
                </c:pt>
                <c:pt idx="1">
                  <c:v>18423</c:v>
                </c:pt>
                <c:pt idx="2">
                  <c:v>31807</c:v>
                </c:pt>
                <c:pt idx="3">
                  <c:v>94776</c:v>
                </c:pt>
                <c:pt idx="4">
                  <c:v>8421</c:v>
                </c:pt>
                <c:pt idx="5">
                  <c:v>4649</c:v>
                </c:pt>
                <c:pt idx="6">
                  <c:v>13428</c:v>
                </c:pt>
                <c:pt idx="7">
                  <c:v>18822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0-4278-BC3C-A98311E5FA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Polk!$A$5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Polk!$B$3:$U$4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Polk!$B$5:$U$5</c:f>
              <c:numCache>
                <c:formatCode>_(* #,##0_);_(* \(#,##0\);_(* "-"??_);_(@_)</c:formatCode>
                <c:ptCount val="20"/>
                <c:pt idx="0">
                  <c:v>933</c:v>
                </c:pt>
                <c:pt idx="1">
                  <c:v>901</c:v>
                </c:pt>
                <c:pt idx="2">
                  <c:v>1073</c:v>
                </c:pt>
                <c:pt idx="3">
                  <c:v>1009</c:v>
                </c:pt>
                <c:pt idx="4">
                  <c:v>915</c:v>
                </c:pt>
                <c:pt idx="5">
                  <c:v>174</c:v>
                </c:pt>
                <c:pt idx="6">
                  <c:v>558</c:v>
                </c:pt>
                <c:pt idx="7">
                  <c:v>1048</c:v>
                </c:pt>
                <c:pt idx="8">
                  <c:v>698</c:v>
                </c:pt>
                <c:pt idx="9">
                  <c:v>638</c:v>
                </c:pt>
                <c:pt idx="10">
                  <c:v>862</c:v>
                </c:pt>
                <c:pt idx="11">
                  <c:v>816</c:v>
                </c:pt>
                <c:pt idx="12">
                  <c:v>927</c:v>
                </c:pt>
                <c:pt idx="13">
                  <c:v>1004</c:v>
                </c:pt>
                <c:pt idx="14">
                  <c:v>906</c:v>
                </c:pt>
                <c:pt idx="15">
                  <c:v>1393</c:v>
                </c:pt>
                <c:pt idx="16">
                  <c:v>1217</c:v>
                </c:pt>
                <c:pt idx="17">
                  <c:v>1301</c:v>
                </c:pt>
                <c:pt idx="18">
                  <c:v>1336</c:v>
                </c:pt>
                <c:pt idx="19">
                  <c:v>1402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C64-440F-AB49-99C9C6D1EE89}"/>
            </c:ext>
          </c:extLst>
        </c:ser>
        <c:ser>
          <c:idx val="1"/>
          <c:order val="1"/>
          <c:tx>
            <c:strRef>
              <c:f>Polk!$A$6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Polk!$B$3:$U$4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Polk!$B$6:$U$6</c:f>
              <c:numCache>
                <c:formatCode>_(* #,##0_);_(* \(#,##0\);_(* "-"??_);_(@_)</c:formatCode>
                <c:ptCount val="20"/>
                <c:pt idx="0">
                  <c:v>402</c:v>
                </c:pt>
                <c:pt idx="1">
                  <c:v>334</c:v>
                </c:pt>
                <c:pt idx="2">
                  <c:v>340</c:v>
                </c:pt>
                <c:pt idx="3">
                  <c:v>360</c:v>
                </c:pt>
                <c:pt idx="4">
                  <c:v>354</c:v>
                </c:pt>
                <c:pt idx="5">
                  <c:v>18</c:v>
                </c:pt>
                <c:pt idx="6">
                  <c:v>91</c:v>
                </c:pt>
                <c:pt idx="7">
                  <c:v>83</c:v>
                </c:pt>
                <c:pt idx="8">
                  <c:v>65</c:v>
                </c:pt>
                <c:pt idx="9">
                  <c:v>74</c:v>
                </c:pt>
                <c:pt idx="10">
                  <c:v>93</c:v>
                </c:pt>
                <c:pt idx="11">
                  <c:v>88</c:v>
                </c:pt>
                <c:pt idx="12">
                  <c:v>274</c:v>
                </c:pt>
                <c:pt idx="13">
                  <c:v>333</c:v>
                </c:pt>
                <c:pt idx="14">
                  <c:v>274</c:v>
                </c:pt>
                <c:pt idx="15">
                  <c:v>127</c:v>
                </c:pt>
                <c:pt idx="16">
                  <c:v>290</c:v>
                </c:pt>
                <c:pt idx="17">
                  <c:v>444</c:v>
                </c:pt>
                <c:pt idx="18">
                  <c:v>331</c:v>
                </c:pt>
                <c:pt idx="19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64-440F-AB49-99C9C6D1E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09E030-5181-42BF-B8F4-E4473DB56FBA}">
      <dgm:prSet/>
      <dgm:spPr/>
      <dgm:t>
        <a:bodyPr/>
        <a:lstStyle/>
        <a:p>
          <a:pPr>
            <a:spcAft>
              <a:spcPts val="600"/>
            </a:spcAft>
          </a:pPr>
          <a:endParaRPr lang="en-US" dirty="0">
            <a:latin typeface="Tw Cen MT" panose="020B0602020104020603" pitchFamily="34" charset="0"/>
          </a:endParaRPr>
        </a:p>
      </dgm:t>
    </dgm:pt>
    <dgm:pt modelId="{98B5D68C-9ACD-4C85-A9B4-E08899E6B5D2}" type="parTrans" cxnId="{2AD118EB-A579-4F6E-B7C3-2F28E8FE2C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651EB9-6965-400A-9B20-9FA54A5FFE9A}" type="sibTrans" cxnId="{2AD118EB-A579-4F6E-B7C3-2F28E8FE2C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DA8515-DB66-4F67-B586-2A5A31E97829}">
      <dgm:prSet/>
      <dgm:spPr/>
      <dgm:t>
        <a:bodyPr/>
        <a:lstStyle/>
        <a:p>
          <a:pPr>
            <a:spcAft>
              <a:spcPts val="600"/>
            </a:spcAft>
          </a:pPr>
          <a:endParaRPr lang="en-US" dirty="0">
            <a:latin typeface="Tw Cen MT" panose="020B0602020104020603" pitchFamily="34" charset="0"/>
          </a:endParaRPr>
        </a:p>
      </dgm:t>
    </dgm:pt>
    <dgm:pt modelId="{3E190D7D-5B42-43BA-8EC0-EDDAE4EAA043}" type="parTrans" cxnId="{B6EAD3AD-B3AD-4EAD-A79E-F9F1257DB2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63ADCA-A84B-4594-8255-1F4F6CC19467}" type="sibTrans" cxnId="{B6EAD3AD-B3AD-4EAD-A79E-F9F1257DB2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CF22F7-643B-7541-9468-5174D0F639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Cashiers</a:t>
          </a:r>
        </a:p>
      </dgm:t>
    </dgm:pt>
    <dgm:pt modelId="{E1317970-E562-7341-8698-4AA01015E6A3}" type="parTrans" cxnId="{1918E5DB-8AA4-EA4C-A8BC-36F6FD937D63}">
      <dgm:prSet/>
      <dgm:spPr/>
      <dgm:t>
        <a:bodyPr/>
        <a:lstStyle/>
        <a:p>
          <a:endParaRPr lang="en-US"/>
        </a:p>
      </dgm:t>
    </dgm:pt>
    <dgm:pt modelId="{D0BD956F-AB48-4F40-8610-F788C34C3EC2}" type="sibTrans" cxnId="{1918E5DB-8AA4-EA4C-A8BC-36F6FD937D63}">
      <dgm:prSet/>
      <dgm:spPr/>
      <dgm:t>
        <a:bodyPr/>
        <a:lstStyle/>
        <a:p>
          <a:endParaRPr lang="en-US"/>
        </a:p>
      </dgm:t>
    </dgm:pt>
    <dgm:pt modelId="{0C307329-7CC0-CE47-B5F1-FC56553EDA4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Childcare Workers</a:t>
          </a:r>
        </a:p>
      </dgm:t>
    </dgm:pt>
    <dgm:pt modelId="{78BAB65C-46C2-DD4D-9820-D7C965D4752A}" type="parTrans" cxnId="{1009347B-FB0E-684B-AE5C-4556C347A6D1}">
      <dgm:prSet/>
      <dgm:spPr/>
      <dgm:t>
        <a:bodyPr/>
        <a:lstStyle/>
        <a:p>
          <a:endParaRPr lang="en-US"/>
        </a:p>
      </dgm:t>
    </dgm:pt>
    <dgm:pt modelId="{180CBB81-CD5B-9D4C-8DF7-16DF7DCD0223}" type="sibTrans" cxnId="{1009347B-FB0E-684B-AE5C-4556C347A6D1}">
      <dgm:prSet/>
      <dgm:spPr/>
      <dgm:t>
        <a:bodyPr/>
        <a:lstStyle/>
        <a:p>
          <a:endParaRPr lang="en-US"/>
        </a:p>
      </dgm:t>
    </dgm:pt>
    <dgm:pt modelId="{B92A8860-CB67-E645-AE7A-036ED39D641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Cooks</a:t>
          </a:r>
        </a:p>
      </dgm:t>
    </dgm:pt>
    <dgm:pt modelId="{B163DE41-2FCD-944B-8E61-438455899299}" type="parTrans" cxnId="{3021D9A4-033E-2545-A14C-26D041A49C86}">
      <dgm:prSet/>
      <dgm:spPr/>
      <dgm:t>
        <a:bodyPr/>
        <a:lstStyle/>
        <a:p>
          <a:endParaRPr lang="en-US"/>
        </a:p>
      </dgm:t>
    </dgm:pt>
    <dgm:pt modelId="{F8823FF3-07B1-064B-985B-7460A6B345FF}" type="sibTrans" cxnId="{3021D9A4-033E-2545-A14C-26D041A49C86}">
      <dgm:prSet/>
      <dgm:spPr/>
      <dgm:t>
        <a:bodyPr/>
        <a:lstStyle/>
        <a:p>
          <a:endParaRPr lang="en-US"/>
        </a:p>
      </dgm:t>
    </dgm:pt>
    <dgm:pt modelId="{DF09FD21-DCEE-264E-929B-2C1DFAC59E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Dishwashers</a:t>
          </a:r>
        </a:p>
      </dgm:t>
    </dgm:pt>
    <dgm:pt modelId="{4D129C5B-649C-E549-9522-F7A99966E29B}" type="parTrans" cxnId="{C4EB3447-B54E-EE41-98C6-1AB7039B96DC}">
      <dgm:prSet/>
      <dgm:spPr/>
      <dgm:t>
        <a:bodyPr/>
        <a:lstStyle/>
        <a:p>
          <a:endParaRPr lang="en-US"/>
        </a:p>
      </dgm:t>
    </dgm:pt>
    <dgm:pt modelId="{BCE2686C-889E-1F4B-921A-1844E776B5D2}" type="sibTrans" cxnId="{C4EB3447-B54E-EE41-98C6-1AB7039B96DC}">
      <dgm:prSet/>
      <dgm:spPr/>
      <dgm:t>
        <a:bodyPr/>
        <a:lstStyle/>
        <a:p>
          <a:endParaRPr lang="en-US"/>
        </a:p>
      </dgm:t>
    </dgm:pt>
    <dgm:pt modelId="{E6468A4E-57C3-E548-A45C-70202F1814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Farmworkers</a:t>
          </a:r>
        </a:p>
      </dgm:t>
    </dgm:pt>
    <dgm:pt modelId="{CB801ECD-F258-F142-8D66-3F495F25C244}" type="parTrans" cxnId="{1C695B72-324E-F448-97DB-97E1FA09F426}">
      <dgm:prSet/>
      <dgm:spPr/>
      <dgm:t>
        <a:bodyPr/>
        <a:lstStyle/>
        <a:p>
          <a:endParaRPr lang="en-US"/>
        </a:p>
      </dgm:t>
    </dgm:pt>
    <dgm:pt modelId="{93B134F4-0A44-C241-93A4-96CF9716219B}" type="sibTrans" cxnId="{1C695B72-324E-F448-97DB-97E1FA09F426}">
      <dgm:prSet/>
      <dgm:spPr/>
      <dgm:t>
        <a:bodyPr/>
        <a:lstStyle/>
        <a:p>
          <a:endParaRPr lang="en-US"/>
        </a:p>
      </dgm:t>
    </dgm:pt>
    <dgm:pt modelId="{24948134-B0C6-1741-B97A-01577AD84A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Hairdressers</a:t>
          </a:r>
        </a:p>
      </dgm:t>
    </dgm:pt>
    <dgm:pt modelId="{8390EDD6-5010-794A-A412-5681FABA3653}" type="parTrans" cxnId="{3F5A1388-E3ED-CC46-9478-A809F7B5C193}">
      <dgm:prSet/>
      <dgm:spPr/>
      <dgm:t>
        <a:bodyPr/>
        <a:lstStyle/>
        <a:p>
          <a:endParaRPr lang="en-US"/>
        </a:p>
      </dgm:t>
    </dgm:pt>
    <dgm:pt modelId="{77A6985E-CE87-DF4D-AF5E-B357E990E52C}" type="sibTrans" cxnId="{3F5A1388-E3ED-CC46-9478-A809F7B5C193}">
      <dgm:prSet/>
      <dgm:spPr/>
      <dgm:t>
        <a:bodyPr/>
        <a:lstStyle/>
        <a:p>
          <a:endParaRPr lang="en-US"/>
        </a:p>
      </dgm:t>
    </dgm:pt>
    <dgm:pt modelId="{BB6400EA-0EAE-A14C-B634-3387C3FBF1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Home Health and Personal Care Aides</a:t>
          </a:r>
        </a:p>
      </dgm:t>
    </dgm:pt>
    <dgm:pt modelId="{1125112C-9426-AC43-9A86-0600955CABB1}" type="parTrans" cxnId="{73D367DD-C2AB-FC4D-B976-CD670F33BEB2}">
      <dgm:prSet/>
      <dgm:spPr/>
      <dgm:t>
        <a:bodyPr/>
        <a:lstStyle/>
        <a:p>
          <a:endParaRPr lang="en-US"/>
        </a:p>
      </dgm:t>
    </dgm:pt>
    <dgm:pt modelId="{EE02CA35-9F10-4446-A588-1D51361C208A}" type="sibTrans" cxnId="{73D367DD-C2AB-FC4D-B976-CD670F33BEB2}">
      <dgm:prSet/>
      <dgm:spPr/>
      <dgm:t>
        <a:bodyPr/>
        <a:lstStyle/>
        <a:p>
          <a:endParaRPr lang="en-US"/>
        </a:p>
      </dgm:t>
    </dgm:pt>
    <dgm:pt modelId="{050B3C13-A18A-8F48-BADA-D45997BC26F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Hotel, Motel, and Resort Desk Clerks</a:t>
          </a:r>
        </a:p>
      </dgm:t>
    </dgm:pt>
    <dgm:pt modelId="{4F6AE0F8-92D3-0949-95A2-56C8EF2F185D}" type="parTrans" cxnId="{B055C1FF-0B2F-044C-A818-F60950CFA3E3}">
      <dgm:prSet/>
      <dgm:spPr/>
      <dgm:t>
        <a:bodyPr/>
        <a:lstStyle/>
        <a:p>
          <a:endParaRPr lang="en-US"/>
        </a:p>
      </dgm:t>
    </dgm:pt>
    <dgm:pt modelId="{0B319130-7544-DD41-A8D4-15F15BF663B6}" type="sibTrans" cxnId="{B055C1FF-0B2F-044C-A818-F60950CFA3E3}">
      <dgm:prSet/>
      <dgm:spPr/>
      <dgm:t>
        <a:bodyPr/>
        <a:lstStyle/>
        <a:p>
          <a:endParaRPr lang="en-US"/>
        </a:p>
      </dgm:t>
    </dgm:pt>
    <dgm:pt modelId="{030454E3-A74A-3E42-9111-EEADBBE0249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Janitors and Cleaners</a:t>
          </a:r>
        </a:p>
      </dgm:t>
    </dgm:pt>
    <dgm:pt modelId="{671B4FAB-64F6-0A4C-BE4F-DA29E1DDD856}" type="parTrans" cxnId="{ABEB2571-34F6-DF43-8E49-17C1511C69C0}">
      <dgm:prSet/>
      <dgm:spPr/>
      <dgm:t>
        <a:bodyPr/>
        <a:lstStyle/>
        <a:p>
          <a:endParaRPr lang="en-US"/>
        </a:p>
      </dgm:t>
    </dgm:pt>
    <dgm:pt modelId="{C863ABC5-34FB-2B43-9D43-90FBC3069E7D}" type="sibTrans" cxnId="{ABEB2571-34F6-DF43-8E49-17C1511C69C0}">
      <dgm:prSet/>
      <dgm:spPr/>
      <dgm:t>
        <a:bodyPr/>
        <a:lstStyle/>
        <a:p>
          <a:endParaRPr lang="en-US"/>
        </a:p>
      </dgm:t>
    </dgm:pt>
    <dgm:pt modelId="{46F508D3-3A99-5A48-90FB-E6A26F889D2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Laundry and Dry-Cleaning Workers</a:t>
          </a:r>
        </a:p>
      </dgm:t>
    </dgm:pt>
    <dgm:pt modelId="{33EC38B1-851F-674F-A03C-17BC42C4047A}" type="parTrans" cxnId="{F9836686-F6DC-EC42-9D28-579CC165E336}">
      <dgm:prSet/>
      <dgm:spPr/>
      <dgm:t>
        <a:bodyPr/>
        <a:lstStyle/>
        <a:p>
          <a:endParaRPr lang="en-US"/>
        </a:p>
      </dgm:t>
    </dgm:pt>
    <dgm:pt modelId="{33D81E4E-85F0-F240-9765-E977B0B5E886}" type="sibTrans" cxnId="{F9836686-F6DC-EC42-9D28-579CC165E336}">
      <dgm:prSet/>
      <dgm:spPr/>
      <dgm:t>
        <a:bodyPr/>
        <a:lstStyle/>
        <a:p>
          <a:endParaRPr lang="en-US"/>
        </a:p>
      </dgm:t>
    </dgm:pt>
    <dgm:pt modelId="{1A5794A4-8E40-0742-A855-7486AC139F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Maids and Housekeeping Cleaners</a:t>
          </a:r>
        </a:p>
      </dgm:t>
    </dgm:pt>
    <dgm:pt modelId="{E1FBE441-812C-6049-B75F-F73C648F7BD7}" type="parTrans" cxnId="{FA36CE4C-7E47-FF43-9C00-E7D3B0DDE483}">
      <dgm:prSet/>
      <dgm:spPr/>
      <dgm:t>
        <a:bodyPr/>
        <a:lstStyle/>
        <a:p>
          <a:endParaRPr lang="en-US"/>
        </a:p>
      </dgm:t>
    </dgm:pt>
    <dgm:pt modelId="{C06C2812-687F-B348-AC96-67640960FA5E}" type="sibTrans" cxnId="{FA36CE4C-7E47-FF43-9C00-E7D3B0DDE483}">
      <dgm:prSet/>
      <dgm:spPr/>
      <dgm:t>
        <a:bodyPr/>
        <a:lstStyle/>
        <a:p>
          <a:endParaRPr lang="en-US"/>
        </a:p>
      </dgm:t>
    </dgm:pt>
    <dgm:pt modelId="{CEC73262-1156-934C-8AF2-F15ED07356D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Preschool Teachers</a:t>
          </a:r>
        </a:p>
      </dgm:t>
    </dgm:pt>
    <dgm:pt modelId="{B7EFD5C3-DBCB-FA44-868F-DB9AF119F024}" type="parTrans" cxnId="{3A23D7F2-38D5-A341-AF0C-D3A20B792311}">
      <dgm:prSet/>
      <dgm:spPr/>
      <dgm:t>
        <a:bodyPr/>
        <a:lstStyle/>
        <a:p>
          <a:endParaRPr lang="en-US"/>
        </a:p>
      </dgm:t>
    </dgm:pt>
    <dgm:pt modelId="{C8288D9F-D96E-6A42-B259-9391E69EE923}" type="sibTrans" cxnId="{3A23D7F2-38D5-A341-AF0C-D3A20B792311}">
      <dgm:prSet/>
      <dgm:spPr/>
      <dgm:t>
        <a:bodyPr/>
        <a:lstStyle/>
        <a:p>
          <a:endParaRPr lang="en-US"/>
        </a:p>
      </dgm:t>
    </dgm:pt>
    <dgm:pt modelId="{7814705E-EA48-6E43-B682-36DB86CB1D1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Receptionists </a:t>
          </a:r>
        </a:p>
      </dgm:t>
    </dgm:pt>
    <dgm:pt modelId="{A7509CB7-9B24-3740-A6E9-E153F4B68328}" type="parTrans" cxnId="{F2ABD772-6D98-244E-B47A-9F6EF4800D5D}">
      <dgm:prSet/>
      <dgm:spPr/>
      <dgm:t>
        <a:bodyPr/>
        <a:lstStyle/>
        <a:p>
          <a:endParaRPr lang="en-US"/>
        </a:p>
      </dgm:t>
    </dgm:pt>
    <dgm:pt modelId="{B4509050-1A34-BB48-ABB7-55DFBEAD6FDA}" type="sibTrans" cxnId="{F2ABD772-6D98-244E-B47A-9F6EF4800D5D}">
      <dgm:prSet/>
      <dgm:spPr/>
      <dgm:t>
        <a:bodyPr/>
        <a:lstStyle/>
        <a:p>
          <a:endParaRPr lang="en-US"/>
        </a:p>
      </dgm:t>
    </dgm:pt>
    <dgm:pt modelId="{120F3188-B717-5A4D-B26F-3927ADD1B58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Salespersons</a:t>
          </a:r>
        </a:p>
      </dgm:t>
    </dgm:pt>
    <dgm:pt modelId="{A1F93629-23EC-A741-89E1-46A8332AD6AF}" type="parTrans" cxnId="{A3559B56-B311-254E-A99D-858C1D155AC0}">
      <dgm:prSet/>
      <dgm:spPr/>
      <dgm:t>
        <a:bodyPr/>
        <a:lstStyle/>
        <a:p>
          <a:endParaRPr lang="en-US"/>
        </a:p>
      </dgm:t>
    </dgm:pt>
    <dgm:pt modelId="{622659A1-F55C-CE41-BC78-618445993AC8}" type="sibTrans" cxnId="{A3559B56-B311-254E-A99D-858C1D155AC0}">
      <dgm:prSet/>
      <dgm:spPr/>
      <dgm:t>
        <a:bodyPr/>
        <a:lstStyle/>
        <a:p>
          <a:endParaRPr lang="en-US"/>
        </a:p>
      </dgm:t>
    </dgm:pt>
    <dgm:pt modelId="{A5D3618C-C50F-9E41-98F2-ACE2F6C605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Guards</a:t>
          </a:r>
        </a:p>
      </dgm:t>
    </dgm:pt>
    <dgm:pt modelId="{FDE28F3A-E4C8-4640-9824-27D46A65D72B}" type="parTrans" cxnId="{508CB0B1-2E93-194B-80B1-363908CA5475}">
      <dgm:prSet/>
      <dgm:spPr/>
      <dgm:t>
        <a:bodyPr/>
        <a:lstStyle/>
        <a:p>
          <a:endParaRPr lang="en-US"/>
        </a:p>
      </dgm:t>
    </dgm:pt>
    <dgm:pt modelId="{7964017B-702D-B343-9FAB-C667F895F065}" type="sibTrans" cxnId="{508CB0B1-2E93-194B-80B1-363908CA5475}">
      <dgm:prSet/>
      <dgm:spPr/>
      <dgm:t>
        <a:bodyPr/>
        <a:lstStyle/>
        <a:p>
          <a:endParaRPr lang="en-US"/>
        </a:p>
      </dgm:t>
    </dgm:pt>
    <dgm:pt modelId="{74C00845-5E7D-E448-B455-981B926E5BE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Substitute Teachers</a:t>
          </a:r>
        </a:p>
      </dgm:t>
    </dgm:pt>
    <dgm:pt modelId="{3F4EF77F-DBB7-ED4E-A0D5-5EAAADA3E17A}" type="parTrans" cxnId="{0DB1CF56-095D-3B49-AAA3-C954AF4862C0}">
      <dgm:prSet/>
      <dgm:spPr/>
      <dgm:t>
        <a:bodyPr/>
        <a:lstStyle/>
        <a:p>
          <a:endParaRPr lang="en-US"/>
        </a:p>
      </dgm:t>
    </dgm:pt>
    <dgm:pt modelId="{73257D25-8BE2-024E-8CE7-0F94C1B31548}" type="sibTrans" cxnId="{0DB1CF56-095D-3B49-AAA3-C954AF4862C0}">
      <dgm:prSet/>
      <dgm:spPr/>
      <dgm:t>
        <a:bodyPr/>
        <a:lstStyle/>
        <a:p>
          <a:endParaRPr lang="en-US"/>
        </a:p>
      </dgm:t>
    </dgm:pt>
    <dgm:pt modelId="{8BD498F7-E66B-EB42-8716-45C8A0D23E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Waitstaff</a:t>
          </a:r>
        </a:p>
      </dgm:t>
    </dgm:pt>
    <dgm:pt modelId="{47000ECD-21BB-124D-AA94-B82F3854E1ED}" type="parTrans" cxnId="{3F702572-9BC4-E04A-9AD7-8E8569456A03}">
      <dgm:prSet/>
      <dgm:spPr/>
      <dgm:t>
        <a:bodyPr/>
        <a:lstStyle/>
        <a:p>
          <a:endParaRPr lang="en-US"/>
        </a:p>
      </dgm:t>
    </dgm:pt>
    <dgm:pt modelId="{AB157FB7-9406-924D-ADD0-C2E27E396F81}" type="sibTrans" cxnId="{3F702572-9BC4-E04A-9AD7-8E8569456A03}">
      <dgm:prSet/>
      <dgm:spPr/>
      <dgm:t>
        <a:bodyPr/>
        <a:lstStyle/>
        <a:p>
          <a:endParaRPr lang="en-US"/>
        </a:p>
      </dgm:t>
    </dgm:pt>
    <dgm:pt modelId="{57599581-A502-604F-830A-DF61DB908F8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Laborers</a:t>
          </a:r>
        </a:p>
      </dgm:t>
    </dgm:pt>
    <dgm:pt modelId="{6672F937-6C96-E342-8DC4-F47ACDDCE049}" type="parTrans" cxnId="{0DDD1CAB-93C5-C640-9F0A-C98B5C7E8E45}">
      <dgm:prSet/>
      <dgm:spPr/>
      <dgm:t>
        <a:bodyPr/>
        <a:lstStyle/>
        <a:p>
          <a:endParaRPr lang="en-US"/>
        </a:p>
      </dgm:t>
    </dgm:pt>
    <dgm:pt modelId="{B49595E3-CC35-7143-91EA-CCC749834BDC}" type="sibTrans" cxnId="{0DDD1CAB-93C5-C640-9F0A-C98B5C7E8E45}">
      <dgm:prSet/>
      <dgm:spPr/>
      <dgm:t>
        <a:bodyPr/>
        <a:lstStyle/>
        <a:p>
          <a:endParaRPr lang="en-US"/>
        </a:p>
      </dgm:t>
    </dgm:pt>
    <dgm:pt modelId="{5E830F48-705F-6540-B261-127C17542A4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Representatives</a:t>
          </a:r>
        </a:p>
      </dgm:t>
    </dgm:pt>
    <dgm:pt modelId="{8B883F17-5938-8444-9A81-F0C2FCA6FA8B}" type="parTrans" cxnId="{FCADD085-47EE-5C46-A24E-C4808DFDE830}">
      <dgm:prSet/>
      <dgm:spPr/>
      <dgm:t>
        <a:bodyPr/>
        <a:lstStyle/>
        <a:p>
          <a:endParaRPr lang="en-US"/>
        </a:p>
      </dgm:t>
    </dgm:pt>
    <dgm:pt modelId="{A4570470-918F-2D4C-B53E-DAC50E20B323}" type="sibTrans" cxnId="{FCADD085-47EE-5C46-A24E-C4808DFDE830}">
      <dgm:prSet/>
      <dgm:spPr/>
      <dgm:t>
        <a:bodyPr/>
        <a:lstStyle/>
        <a:p>
          <a:endParaRPr lang="en-US"/>
        </a:p>
      </dgm:t>
    </dgm:pt>
    <dgm:pt modelId="{FE3D8DF1-BA02-2A44-B36D-DD92E15394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Firefighters</a:t>
          </a:r>
        </a:p>
      </dgm:t>
    </dgm:pt>
    <dgm:pt modelId="{0FA6FE5B-7857-5341-8149-CBA73696D136}" type="parTrans" cxnId="{68129525-E170-2D40-AADE-DC017EBD281F}">
      <dgm:prSet/>
      <dgm:spPr/>
      <dgm:t>
        <a:bodyPr/>
        <a:lstStyle/>
        <a:p>
          <a:endParaRPr lang="en-US"/>
        </a:p>
      </dgm:t>
    </dgm:pt>
    <dgm:pt modelId="{20AFB869-CF2E-8A45-8870-96EE23AB142C}" type="sibTrans" cxnId="{68129525-E170-2D40-AADE-DC017EBD281F}">
      <dgm:prSet/>
      <dgm:spPr/>
      <dgm:t>
        <a:bodyPr/>
        <a:lstStyle/>
        <a:p>
          <a:endParaRPr lang="en-US"/>
        </a:p>
      </dgm:t>
    </dgm:pt>
    <dgm:pt modelId="{3330FDCF-61E6-2542-89FB-ED7F8DC191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Landscaping and Groundskeeping Workers</a:t>
          </a:r>
        </a:p>
      </dgm:t>
    </dgm:pt>
    <dgm:pt modelId="{EA7DCB39-1CE1-A84B-91EE-AB993C8683C4}" type="parTrans" cxnId="{C7C8B38D-372A-DA49-8F6A-01E14186018E}">
      <dgm:prSet/>
      <dgm:spPr/>
      <dgm:t>
        <a:bodyPr/>
        <a:lstStyle/>
        <a:p>
          <a:endParaRPr lang="en-US"/>
        </a:p>
      </dgm:t>
    </dgm:pt>
    <dgm:pt modelId="{83817D6D-3706-8240-9E4D-DF6028510AE6}" type="sibTrans" cxnId="{C7C8B38D-372A-DA49-8F6A-01E14186018E}">
      <dgm:prSet/>
      <dgm:spPr/>
      <dgm:t>
        <a:bodyPr/>
        <a:lstStyle/>
        <a:p>
          <a:endParaRPr lang="en-US"/>
        </a:p>
      </dgm:t>
    </dgm:pt>
    <dgm:pt modelId="{4E530067-7306-8844-AA7C-C4BA8FA3ECE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</a:p>
      </dgm:t>
    </dgm:pt>
    <dgm:pt modelId="{EC7AC736-B172-1347-BAF4-DF99919807B9}" type="parTrans" cxnId="{D991B47C-FD03-9F4D-A49D-E9C56DB4C1F9}">
      <dgm:prSet/>
      <dgm:spPr/>
      <dgm:t>
        <a:bodyPr/>
        <a:lstStyle/>
        <a:p>
          <a:endParaRPr lang="en-US"/>
        </a:p>
      </dgm:t>
    </dgm:pt>
    <dgm:pt modelId="{08414FCB-9149-CA47-BD2E-4E3D56265CDF}" type="sibTrans" cxnId="{D991B47C-FD03-9F4D-A49D-E9C56DB4C1F9}">
      <dgm:prSet/>
      <dgm:spPr/>
      <dgm:t>
        <a:bodyPr/>
        <a:lstStyle/>
        <a:p>
          <a:endParaRPr lang="en-US"/>
        </a:p>
      </dgm:t>
    </dgm:pt>
    <dgm:pt modelId="{ABFB09B1-B395-A946-A627-CC57C758E35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Assistants</a:t>
          </a:r>
        </a:p>
      </dgm:t>
    </dgm:pt>
    <dgm:pt modelId="{E0C3EEE1-0E3D-5E46-833D-C2A9C85DB569}" type="parTrans" cxnId="{92BBE381-B11B-8945-A11C-A57B797709DB}">
      <dgm:prSet/>
      <dgm:spPr/>
      <dgm:t>
        <a:bodyPr/>
        <a:lstStyle/>
        <a:p>
          <a:endParaRPr lang="en-US"/>
        </a:p>
      </dgm:t>
    </dgm:pt>
    <dgm:pt modelId="{01FABFCD-12BA-2349-A74F-7DF7DBAE6C69}" type="sibTrans" cxnId="{92BBE381-B11B-8945-A11C-A57B797709DB}">
      <dgm:prSet/>
      <dgm:spPr/>
      <dgm:t>
        <a:bodyPr/>
        <a:lstStyle/>
        <a:p>
          <a:endParaRPr lang="en-US"/>
        </a:p>
      </dgm:t>
    </dgm:pt>
    <dgm:pt modelId="{13C2AC9C-E93B-5B49-BE25-179BB8B60C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Clerks</a:t>
          </a:r>
        </a:p>
      </dgm:t>
    </dgm:pt>
    <dgm:pt modelId="{FFF676C5-70E2-F445-A491-C9A9F13DCDDA}" type="parTrans" cxnId="{FA035771-7F91-1E4F-9EDC-7BDDAD60A81E}">
      <dgm:prSet/>
      <dgm:spPr/>
      <dgm:t>
        <a:bodyPr/>
        <a:lstStyle/>
        <a:p>
          <a:endParaRPr lang="en-US"/>
        </a:p>
      </dgm:t>
    </dgm:pt>
    <dgm:pt modelId="{5BF49F06-7CD3-684F-ADC7-7DA56CC555F1}" type="sibTrans" cxnId="{FA035771-7F91-1E4F-9EDC-7BDDAD60A81E}">
      <dgm:prSet/>
      <dgm:spPr/>
      <dgm:t>
        <a:bodyPr/>
        <a:lstStyle/>
        <a:p>
          <a:endParaRPr lang="en-US"/>
        </a:p>
      </dgm:t>
    </dgm:pt>
    <dgm:pt modelId="{D4A31192-4473-3845-9879-2D45504979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Painters, Construction and Maintenance</a:t>
          </a:r>
        </a:p>
      </dgm:t>
    </dgm:pt>
    <dgm:pt modelId="{BA06A786-A9DB-4B44-9257-080932FB98F0}" type="parTrans" cxnId="{B466875D-48F6-7D4C-8246-712CE274A504}">
      <dgm:prSet/>
      <dgm:spPr/>
      <dgm:t>
        <a:bodyPr/>
        <a:lstStyle/>
        <a:p>
          <a:endParaRPr lang="en-US"/>
        </a:p>
      </dgm:t>
    </dgm:pt>
    <dgm:pt modelId="{6D32D5DC-7402-6246-9DEB-A79D8F972E73}" type="sibTrans" cxnId="{B466875D-48F6-7D4C-8246-712CE274A504}">
      <dgm:prSet/>
      <dgm:spPr/>
      <dgm:t>
        <a:bodyPr/>
        <a:lstStyle/>
        <a:p>
          <a:endParaRPr lang="en-US"/>
        </a:p>
      </dgm:t>
    </dgm:pt>
    <dgm:pt modelId="{310E85B3-57B6-2C45-B0A2-6855957094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Technicians</a:t>
          </a:r>
        </a:p>
      </dgm:t>
    </dgm:pt>
    <dgm:pt modelId="{D74EC5B6-CBC7-1C45-9FCB-2DEC4C670C73}" type="parTrans" cxnId="{BF61590A-18BF-0548-B830-7674A91A381E}">
      <dgm:prSet/>
      <dgm:spPr/>
      <dgm:t>
        <a:bodyPr/>
        <a:lstStyle/>
        <a:p>
          <a:endParaRPr lang="en-US"/>
        </a:p>
      </dgm:t>
    </dgm:pt>
    <dgm:pt modelId="{1E3D4D06-695A-FF40-86F6-3BB52D99EF83}" type="sibTrans" cxnId="{BF61590A-18BF-0548-B830-7674A91A381E}">
      <dgm:prSet/>
      <dgm:spPr/>
      <dgm:t>
        <a:bodyPr/>
        <a:lstStyle/>
        <a:p>
          <a:endParaRPr lang="en-US"/>
        </a:p>
      </dgm:t>
    </dgm:pt>
    <dgm:pt modelId="{2289674F-5E65-1C40-9097-3D04DF721A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</a:p>
      </dgm:t>
    </dgm:pt>
    <dgm:pt modelId="{CC4D62A5-272F-A242-82CC-12963339CD5C}" type="parTrans" cxnId="{00085344-24E0-864C-91B2-FC0A1243798E}">
      <dgm:prSet/>
      <dgm:spPr/>
      <dgm:t>
        <a:bodyPr/>
        <a:lstStyle/>
        <a:p>
          <a:endParaRPr lang="en-US"/>
        </a:p>
      </dgm:t>
    </dgm:pt>
    <dgm:pt modelId="{077B12B7-7831-484A-8FC9-F52CBC350AEB}" type="sibTrans" cxnId="{00085344-24E0-864C-91B2-FC0A1243798E}">
      <dgm:prSet/>
      <dgm:spPr/>
      <dgm:t>
        <a:bodyPr/>
        <a:lstStyle/>
        <a:p>
          <a:endParaRPr lang="en-US"/>
        </a:p>
      </dgm:t>
    </dgm:pt>
    <dgm:pt modelId="{D9279EC6-427C-7F48-8816-87D68EAD9B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</a:p>
      </dgm:t>
    </dgm:pt>
    <dgm:pt modelId="{B2171ADF-009F-AB45-89A0-BBE23E048F0B}" type="parTrans" cxnId="{E545F0F1-02CE-C147-B60D-72BF9528FE9C}">
      <dgm:prSet/>
      <dgm:spPr/>
      <dgm:t>
        <a:bodyPr/>
        <a:lstStyle/>
        <a:p>
          <a:endParaRPr lang="en-US"/>
        </a:p>
      </dgm:t>
    </dgm:pt>
    <dgm:pt modelId="{FEB94A69-AEFB-CC4C-A89C-10FAEAD8558D}" type="sibTrans" cxnId="{E545F0F1-02CE-C147-B60D-72BF9528FE9C}">
      <dgm:prSet/>
      <dgm:spPr/>
      <dgm:t>
        <a:bodyPr/>
        <a:lstStyle/>
        <a:p>
          <a:endParaRPr lang="en-US"/>
        </a:p>
      </dgm:t>
    </dgm:pt>
    <dgm:pt modelId="{B776240E-C55B-CE4D-AD28-64233F2B2AD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Veterinary Technologists and Technicians</a:t>
          </a:r>
        </a:p>
      </dgm:t>
    </dgm:pt>
    <dgm:pt modelId="{D94F7185-42C7-4F4C-98C6-AD9A34CC3289}" type="parTrans" cxnId="{756C5BD7-40AC-664A-AFED-FD73FD0608E7}">
      <dgm:prSet/>
      <dgm:spPr/>
      <dgm:t>
        <a:bodyPr/>
        <a:lstStyle/>
        <a:p>
          <a:endParaRPr lang="en-US"/>
        </a:p>
      </dgm:t>
    </dgm:pt>
    <dgm:pt modelId="{9889AE55-AAC0-994A-8EFE-058F50C8EA9C}" type="sibTrans" cxnId="{756C5BD7-40AC-664A-AFED-FD73FD0608E7}">
      <dgm:prSet/>
      <dgm:spPr/>
      <dgm:t>
        <a:bodyPr/>
        <a:lstStyle/>
        <a:p>
          <a:endParaRPr lang="en-US"/>
        </a:p>
      </dgm:t>
    </dgm:pt>
    <dgm:pt modelId="{DA5D7EED-DB65-7745-8D6B-42BAD1FC28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</a:p>
      </dgm:t>
    </dgm:pt>
    <dgm:pt modelId="{C3C8F05E-9114-6949-828F-C7E285695926}" type="parTrans" cxnId="{857BB531-C613-E44C-9F7B-06809E73CA66}">
      <dgm:prSet/>
      <dgm:spPr/>
      <dgm:t>
        <a:bodyPr/>
        <a:lstStyle/>
        <a:p>
          <a:endParaRPr lang="en-US"/>
        </a:p>
      </dgm:t>
    </dgm:pt>
    <dgm:pt modelId="{9B0D347B-EB30-1B4C-9862-8BB89E1AE7FA}" type="sibTrans" cxnId="{857BB531-C613-E44C-9F7B-06809E73CA66}">
      <dgm:prSet/>
      <dgm:spPr/>
      <dgm:t>
        <a:bodyPr/>
        <a:lstStyle/>
        <a:p>
          <a:endParaRPr lang="en-US"/>
        </a:p>
      </dgm:t>
    </dgm:pt>
    <dgm:pt modelId="{6A7FEBC0-ACEF-444F-A3A8-940F335342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</a:p>
      </dgm:t>
    </dgm:pt>
    <dgm:pt modelId="{EAC59B94-56F8-654A-8C15-E1DAB79FD71A}" type="parTrans" cxnId="{572C28A8-7356-BB4A-92E0-0E24940FBA84}">
      <dgm:prSet/>
      <dgm:spPr/>
      <dgm:t>
        <a:bodyPr/>
        <a:lstStyle/>
        <a:p>
          <a:endParaRPr lang="en-US"/>
        </a:p>
      </dgm:t>
    </dgm:pt>
    <dgm:pt modelId="{702A7F72-4B56-A142-A45F-B07ACACFB4E3}" type="sibTrans" cxnId="{572C28A8-7356-BB4A-92E0-0E24940FBA84}">
      <dgm:prSet/>
      <dgm:spPr/>
      <dgm:t>
        <a:bodyPr/>
        <a:lstStyle/>
        <a:p>
          <a:endParaRPr lang="en-US"/>
        </a:p>
      </dgm:t>
    </dgm:pt>
    <dgm:pt modelId="{0E833EEC-BB4E-8549-A8B4-670602AAC6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</a:p>
      </dgm:t>
    </dgm:pt>
    <dgm:pt modelId="{B29A3753-9D19-574A-8029-C97570BD854A}" type="parTrans" cxnId="{C52D60A4-1DD4-5142-8614-C113547D14DC}">
      <dgm:prSet/>
      <dgm:spPr/>
      <dgm:t>
        <a:bodyPr/>
        <a:lstStyle/>
        <a:p>
          <a:endParaRPr lang="en-US"/>
        </a:p>
      </dgm:t>
    </dgm:pt>
    <dgm:pt modelId="{69038379-D021-074E-8115-AEFD807DBA66}" type="sibTrans" cxnId="{C52D60A4-1DD4-5142-8614-C113547D14DC}">
      <dgm:prSet/>
      <dgm:spPr/>
      <dgm:t>
        <a:bodyPr/>
        <a:lstStyle/>
        <a:p>
          <a:endParaRPr lang="en-US"/>
        </a:p>
      </dgm:t>
    </dgm:pt>
    <dgm:pt modelId="{2C5E523C-078E-C240-9C2D-08BF02CD5E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</a:p>
      </dgm:t>
    </dgm:pt>
    <dgm:pt modelId="{CA902A14-287D-C548-B9A2-71AE575BE163}" type="parTrans" cxnId="{3F82A0C6-9974-9C46-8EC6-91F3C5C0B2B1}">
      <dgm:prSet/>
      <dgm:spPr/>
      <dgm:t>
        <a:bodyPr/>
        <a:lstStyle/>
        <a:p>
          <a:endParaRPr lang="en-US"/>
        </a:p>
      </dgm:t>
    </dgm:pt>
    <dgm:pt modelId="{0AF9E717-DF95-344E-A64E-8575B32B00DD}" type="sibTrans" cxnId="{3F82A0C6-9974-9C46-8EC6-91F3C5C0B2B1}">
      <dgm:prSet/>
      <dgm:spPr/>
      <dgm:t>
        <a:bodyPr/>
        <a:lstStyle/>
        <a:p>
          <a:endParaRPr lang="en-US"/>
        </a:p>
      </dgm:t>
    </dgm:pt>
    <dgm:pt modelId="{CFFC45D0-9D52-F042-B920-C8B30C15E4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</a:p>
      </dgm:t>
    </dgm:pt>
    <dgm:pt modelId="{0A24A1CE-AD9B-6D44-81F5-B0C854E2240B}" type="parTrans" cxnId="{B2A22348-25DD-0F44-BE52-367CA7EE0584}">
      <dgm:prSet/>
      <dgm:spPr/>
      <dgm:t>
        <a:bodyPr/>
        <a:lstStyle/>
        <a:p>
          <a:endParaRPr lang="en-US"/>
        </a:p>
      </dgm:t>
    </dgm:pt>
    <dgm:pt modelId="{1BA69305-AED7-A041-BD95-D04F6694B5D8}" type="sibTrans" cxnId="{B2A22348-25DD-0F44-BE52-367CA7EE0584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A0F5304-B7B8-1644-8D76-48DFBCE8CAB9}" type="presOf" srcId="{8BD498F7-E66B-EB42-8716-45C8A0D23EA1}" destId="{0045AAE0-9BB3-4F66-A39D-FC0233DDC39E}" srcOrd="0" destOrd="17" presId="urn:microsoft.com/office/officeart/2005/8/layout/hList1"/>
    <dgm:cxn modelId="{5AC59105-088D-0C43-BC47-05C8A608D282}" type="presOf" srcId="{0E833EEC-BB4E-8549-A8B4-670602AAC6AA}" destId="{34083978-5BA0-40E3-AB18-2F3A89BB9529}" srcOrd="0" destOrd="3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BF61590A-18BF-0548-B830-7674A91A381E}" srcId="{930452E1-293A-4804-9AD2-E53B94608D56}" destId="{310E85B3-57B6-2C45-B0A2-68559570942F}" srcOrd="9" destOrd="0" parTransId="{D74EC5B6-CBC7-1C45-9FCB-2DEC4C670C73}" sibTransId="{1E3D4D06-695A-FF40-86F6-3BB52D99EF83}"/>
    <dgm:cxn modelId="{DDF2751D-EF81-D04B-8F75-5244C3E45B9A}" type="presOf" srcId="{74C00845-5E7D-E448-B455-981B926E5BE5}" destId="{0045AAE0-9BB3-4F66-A39D-FC0233DDC39E}" srcOrd="0" destOrd="16" presId="urn:microsoft.com/office/officeart/2005/8/layout/hList1"/>
    <dgm:cxn modelId="{A2520E21-2746-E444-BABE-D72E72E56FC4}" type="presOf" srcId="{13C2AC9C-E93B-5B49-BE25-179BB8B60C86}" destId="{11FB7C73-6081-42C7-8E15-28075061167B}" srcOrd="0" destOrd="7" presId="urn:microsoft.com/office/officeart/2005/8/layout/hList1"/>
    <dgm:cxn modelId="{68129525-E170-2D40-AADE-DC017EBD281F}" srcId="{930452E1-293A-4804-9AD2-E53B94608D56}" destId="{FE3D8DF1-BA02-2A44-B36D-DD92E15394A1}" srcOrd="3" destOrd="0" parTransId="{0FA6FE5B-7857-5341-8149-CBA73696D136}" sibTransId="{20AFB869-CF2E-8A45-8870-96EE23AB142C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DBCED22B-13F2-3A46-B9F4-49436FF27197}" type="presOf" srcId="{4E530067-7306-8844-AA7C-C4BA8FA3ECE7}" destId="{11FB7C73-6081-42C7-8E15-28075061167B}" srcOrd="0" destOrd="5" presId="urn:microsoft.com/office/officeart/2005/8/layout/hList1"/>
    <dgm:cxn modelId="{51D97431-E939-3547-B082-30F17FE7A657}" type="presOf" srcId="{57599581-A502-604F-830A-DF61DB908F82}" destId="{11FB7C73-6081-42C7-8E15-28075061167B}" srcOrd="0" destOrd="1" presId="urn:microsoft.com/office/officeart/2005/8/layout/hList1"/>
    <dgm:cxn modelId="{857BB531-C613-E44C-9F7B-06809E73CA66}" srcId="{4F795D33-588E-4F04-A4A9-549DB1C8E26C}" destId="{DA5D7EED-DB65-7745-8D6B-42BAD1FC28C1}" srcOrd="1" destOrd="0" parTransId="{C3C8F05E-9114-6949-828F-C7E285695926}" sibTransId="{9B0D347B-EB30-1B4C-9862-8BB89E1AE7FA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A6516B3B-24DF-B946-B6A7-B35233C61190}" type="presOf" srcId="{120F3188-B717-5A4D-B26F-3927ADD1B581}" destId="{0045AAE0-9BB3-4F66-A39D-FC0233DDC39E}" srcOrd="0" destOrd="14" presId="urn:microsoft.com/office/officeart/2005/8/layout/hList1"/>
    <dgm:cxn modelId="{4689BA41-E4F4-F447-A3BC-2EE7FC598F4E}" type="presOf" srcId="{1A5794A4-8E40-0742-A855-7486AC139F27}" destId="{0045AAE0-9BB3-4F66-A39D-FC0233DDC39E}" srcOrd="0" destOrd="11" presId="urn:microsoft.com/office/officeart/2005/8/layout/hList1"/>
    <dgm:cxn modelId="{D0F06443-8EE3-4AFC-9C56-393FF50ABEA1}" type="presOf" srcId="{C3DA8515-DB66-4F67-B586-2A5A31E97829}" destId="{11FB7C73-6081-42C7-8E15-28075061167B}" srcOrd="0" destOrd="13" presId="urn:microsoft.com/office/officeart/2005/8/layout/hList1"/>
    <dgm:cxn modelId="{00085344-24E0-864C-91B2-FC0A1243798E}" srcId="{930452E1-293A-4804-9AD2-E53B94608D56}" destId="{2289674F-5E65-1C40-9097-3D04DF721A47}" srcOrd="10" destOrd="0" parTransId="{CC4D62A5-272F-A242-82CC-12963339CD5C}" sibTransId="{077B12B7-7831-484A-8FC9-F52CBC350AEB}"/>
    <dgm:cxn modelId="{D4F7A444-5B40-484E-A27C-1D091F625A54}" type="presOf" srcId="{3330FDCF-61E6-2542-89FB-ED7F8DC191C4}" destId="{11FB7C73-6081-42C7-8E15-28075061167B}" srcOrd="0" destOrd="4" presId="urn:microsoft.com/office/officeart/2005/8/layout/hList1"/>
    <dgm:cxn modelId="{2D42B444-09F7-F745-8AD4-9BEB7A6CCF81}" type="presOf" srcId="{CEC73262-1156-934C-8AF2-F15ED07356DE}" destId="{0045AAE0-9BB3-4F66-A39D-FC0233DDC39E}" srcOrd="0" destOrd="1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C4EB3447-B54E-EE41-98C6-1AB7039B96DC}" srcId="{984116C9-7CB8-4743-8FBA-68A8BA0D0389}" destId="{DF09FD21-DCEE-264E-929B-2C1DFAC59E79}" srcOrd="4" destOrd="0" parTransId="{4D129C5B-649C-E549-9522-F7A99966E29B}" sibTransId="{BCE2686C-889E-1F4B-921A-1844E776B5D2}"/>
    <dgm:cxn modelId="{B2A22348-25DD-0F44-BE52-367CA7EE0584}" srcId="{4F795D33-588E-4F04-A4A9-549DB1C8E26C}" destId="{CFFC45D0-9D52-F042-B920-C8B30C15E417}" srcOrd="5" destOrd="0" parTransId="{0A24A1CE-AD9B-6D44-81F5-B0C854E2240B}" sibTransId="{1BA69305-AED7-A041-BD95-D04F6694B5D8}"/>
    <dgm:cxn modelId="{92473149-2225-3B4F-A79D-98296CBB5CDD}" type="presOf" srcId="{310E85B3-57B6-2C45-B0A2-68559570942F}" destId="{11FB7C73-6081-42C7-8E15-28075061167B}" srcOrd="0" destOrd="9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13DAED4A-7926-9444-B0CC-CC597D7183CD}" type="presOf" srcId="{050B3C13-A18A-8F48-BADA-D45997BC26F6}" destId="{0045AAE0-9BB3-4F66-A39D-FC0233DDC39E}" srcOrd="0" destOrd="8" presId="urn:microsoft.com/office/officeart/2005/8/layout/hList1"/>
    <dgm:cxn modelId="{FA36CE4C-7E47-FF43-9C00-E7D3B0DDE483}" srcId="{984116C9-7CB8-4743-8FBA-68A8BA0D0389}" destId="{1A5794A4-8E40-0742-A855-7486AC139F27}" srcOrd="11" destOrd="0" parTransId="{E1FBE441-812C-6049-B75F-F73C648F7BD7}" sibTransId="{C06C2812-687F-B348-AC96-67640960FA5E}"/>
    <dgm:cxn modelId="{E9B86653-C855-B342-8B4A-BABCC66CEA5B}" type="presOf" srcId="{CFFC45D0-9D52-F042-B920-C8B30C15E417}" destId="{34083978-5BA0-40E3-AB18-2F3A89BB9529}" srcOrd="0" destOrd="5" presId="urn:microsoft.com/office/officeart/2005/8/layout/hList1"/>
    <dgm:cxn modelId="{A3559B56-B311-254E-A99D-858C1D155AC0}" srcId="{984116C9-7CB8-4743-8FBA-68A8BA0D0389}" destId="{120F3188-B717-5A4D-B26F-3927ADD1B581}" srcOrd="14" destOrd="0" parTransId="{A1F93629-23EC-A741-89E1-46A8332AD6AF}" sibTransId="{622659A1-F55C-CE41-BC78-618445993AC8}"/>
    <dgm:cxn modelId="{0DB1CF56-095D-3B49-AAA3-C954AF4862C0}" srcId="{984116C9-7CB8-4743-8FBA-68A8BA0D0389}" destId="{74C00845-5E7D-E448-B455-981B926E5BE5}" srcOrd="16" destOrd="0" parTransId="{3F4EF77F-DBB7-ED4E-A0D5-5EAAADA3E17A}" sibTransId="{73257D25-8BE2-024E-8CE7-0F94C1B31548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3D720C5A-30F3-544C-A5C7-76028235F3E4}" type="presOf" srcId="{46F508D3-3A99-5A48-90FB-E6A26F889D20}" destId="{0045AAE0-9BB3-4F66-A39D-FC0233DDC39E}" srcOrd="0" destOrd="10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B466875D-48F6-7D4C-8246-712CE274A504}" srcId="{930452E1-293A-4804-9AD2-E53B94608D56}" destId="{D4A31192-4473-3845-9879-2D45504979C6}" srcOrd="8" destOrd="0" parTransId="{BA06A786-A9DB-4B44-9257-080932FB98F0}" sibTransId="{6D32D5DC-7402-6246-9DEB-A79D8F972E73}"/>
    <dgm:cxn modelId="{8217EA5E-1999-9245-BB8A-8C0007D37BD5}" type="presOf" srcId="{BB6400EA-0EAE-A14C-B634-3387C3FBF127}" destId="{0045AAE0-9BB3-4F66-A39D-FC0233DDC39E}" srcOrd="0" destOrd="7" presId="urn:microsoft.com/office/officeart/2005/8/layout/hList1"/>
    <dgm:cxn modelId="{76E8DD5F-D608-EE46-A6EC-A0C483623167}" type="presOf" srcId="{0C307329-7CC0-CE47-B5F1-FC56553EDA41}" destId="{0045AAE0-9BB3-4F66-A39D-FC0233DDC39E}" srcOrd="0" destOrd="2" presId="urn:microsoft.com/office/officeart/2005/8/layout/hList1"/>
    <dgm:cxn modelId="{1DC19A64-0354-8544-8BC6-56F92AE57AEA}" type="presOf" srcId="{DA5D7EED-DB65-7745-8D6B-42BAD1FC28C1}" destId="{34083978-5BA0-40E3-AB18-2F3A89BB9529}" srcOrd="0" destOrd="1" presId="urn:microsoft.com/office/officeart/2005/8/layout/hList1"/>
    <dgm:cxn modelId="{ABEB2571-34F6-DF43-8E49-17C1511C69C0}" srcId="{984116C9-7CB8-4743-8FBA-68A8BA0D0389}" destId="{030454E3-A74A-3E42-9111-EEADBBE02491}" srcOrd="9" destOrd="0" parTransId="{671B4FAB-64F6-0A4C-BE4F-DA29E1DDD856}" sibTransId="{C863ABC5-34FB-2B43-9D43-90FBC3069E7D}"/>
    <dgm:cxn modelId="{FA035771-7F91-1E4F-9EDC-7BDDAD60A81E}" srcId="{930452E1-293A-4804-9AD2-E53B94608D56}" destId="{13C2AC9C-E93B-5B49-BE25-179BB8B60C86}" srcOrd="7" destOrd="0" parTransId="{FFF676C5-70E2-F445-A491-C9A9F13DCDDA}" sibTransId="{5BF49F06-7CD3-684F-ADC7-7DA56CC555F1}"/>
    <dgm:cxn modelId="{3F702572-9BC4-E04A-9AD7-8E8569456A03}" srcId="{984116C9-7CB8-4743-8FBA-68A8BA0D0389}" destId="{8BD498F7-E66B-EB42-8716-45C8A0D23EA1}" srcOrd="17" destOrd="0" parTransId="{47000ECD-21BB-124D-AA94-B82F3854E1ED}" sibTransId="{AB157FB7-9406-924D-ADD0-C2E27E396F81}"/>
    <dgm:cxn modelId="{1C695B72-324E-F448-97DB-97E1FA09F426}" srcId="{984116C9-7CB8-4743-8FBA-68A8BA0D0389}" destId="{E6468A4E-57C3-E548-A45C-70202F18148B}" srcOrd="5" destOrd="0" parTransId="{CB801ECD-F258-F142-8D66-3F495F25C244}" sibTransId="{93B134F4-0A44-C241-93A4-96CF9716219B}"/>
    <dgm:cxn modelId="{F2ABD772-6D98-244E-B47A-9F6EF4800D5D}" srcId="{984116C9-7CB8-4743-8FBA-68A8BA0D0389}" destId="{7814705E-EA48-6E43-B682-36DB86CB1D13}" srcOrd="13" destOrd="0" parTransId="{A7509CB7-9B24-3740-A6E9-E153F4B68328}" sibTransId="{B4509050-1A34-BB48-ABB7-55DFBEAD6FDA}"/>
    <dgm:cxn modelId="{A1B4F875-3FB1-2742-B3CF-8A86F105C406}" type="presOf" srcId="{A5D3618C-C50F-9E41-98F2-ACE2F6C6058C}" destId="{0045AAE0-9BB3-4F66-A39D-FC0233DDC39E}" srcOrd="0" destOrd="15" presId="urn:microsoft.com/office/officeart/2005/8/layout/hList1"/>
    <dgm:cxn modelId="{DB007E79-9E61-7244-AB25-8F1040E0F0C7}" type="presOf" srcId="{ABFB09B1-B395-A946-A627-CC57C758E35F}" destId="{11FB7C73-6081-42C7-8E15-28075061167B}" srcOrd="0" destOrd="6" presId="urn:microsoft.com/office/officeart/2005/8/layout/hList1"/>
    <dgm:cxn modelId="{1009347B-FB0E-684B-AE5C-4556C347A6D1}" srcId="{984116C9-7CB8-4743-8FBA-68A8BA0D0389}" destId="{0C307329-7CC0-CE47-B5F1-FC56553EDA41}" srcOrd="2" destOrd="0" parTransId="{78BAB65C-46C2-DD4D-9820-D7C965D4752A}" sibTransId="{180CBB81-CD5B-9D4C-8DF7-16DF7DCD0223}"/>
    <dgm:cxn modelId="{D991B47C-FD03-9F4D-A49D-E9C56DB4C1F9}" srcId="{930452E1-293A-4804-9AD2-E53B94608D56}" destId="{4E530067-7306-8844-AA7C-C4BA8FA3ECE7}" srcOrd="5" destOrd="0" parTransId="{EC7AC736-B172-1347-BAF4-DF99919807B9}" sibTransId="{08414FCB-9149-CA47-BD2E-4E3D56265CDF}"/>
    <dgm:cxn modelId="{4812877D-0205-4ECE-B848-799EADE6B327}" type="presOf" srcId="{AE09E030-5181-42BF-B8F4-E4473DB56FBA}" destId="{0045AAE0-9BB3-4F66-A39D-FC0233DDC39E}" srcOrd="0" destOrd="18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92BBE381-B11B-8945-A11C-A57B797709DB}" srcId="{930452E1-293A-4804-9AD2-E53B94608D56}" destId="{ABFB09B1-B395-A946-A627-CC57C758E35F}" srcOrd="6" destOrd="0" parTransId="{E0C3EEE1-0E3D-5E46-833D-C2A9C85DB569}" sibTransId="{01FABFCD-12BA-2349-A74F-7DF7DBAE6C69}"/>
    <dgm:cxn modelId="{DFD61F84-49D3-BD4F-BA96-125D29649F36}" type="presOf" srcId="{B92A8860-CB67-E645-AE7A-036ED39D6416}" destId="{0045AAE0-9BB3-4F66-A39D-FC0233DDC39E}" srcOrd="0" destOrd="3" presId="urn:microsoft.com/office/officeart/2005/8/layout/hList1"/>
    <dgm:cxn modelId="{300F0285-842F-7B4B-BA0B-7649F62E517E}" type="presOf" srcId="{6A7FEBC0-ACEF-444F-A3A8-940F3353428B}" destId="{34083978-5BA0-40E3-AB18-2F3A89BB9529}" srcOrd="0" destOrd="2" presId="urn:microsoft.com/office/officeart/2005/8/layout/hList1"/>
    <dgm:cxn modelId="{FCADD085-47EE-5C46-A24E-C4808DFDE830}" srcId="{930452E1-293A-4804-9AD2-E53B94608D56}" destId="{5E830F48-705F-6540-B261-127C17542A4E}" srcOrd="2" destOrd="0" parTransId="{8B883F17-5938-8444-9A81-F0C2FCA6FA8B}" sibTransId="{A4570470-918F-2D4C-B53E-DAC50E20B323}"/>
    <dgm:cxn modelId="{C84F5786-492C-CB43-9288-2B133E60785E}" type="presOf" srcId="{2289674F-5E65-1C40-9097-3D04DF721A47}" destId="{11FB7C73-6081-42C7-8E15-28075061167B}" srcOrd="0" destOrd="10" presId="urn:microsoft.com/office/officeart/2005/8/layout/hList1"/>
    <dgm:cxn modelId="{F9836686-F6DC-EC42-9D28-579CC165E336}" srcId="{984116C9-7CB8-4743-8FBA-68A8BA0D0389}" destId="{46F508D3-3A99-5A48-90FB-E6A26F889D20}" srcOrd="10" destOrd="0" parTransId="{33EC38B1-851F-674F-A03C-17BC42C4047A}" sibTransId="{33D81E4E-85F0-F240-9765-E977B0B5E886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F5A1388-E3ED-CC46-9478-A809F7B5C193}" srcId="{984116C9-7CB8-4743-8FBA-68A8BA0D0389}" destId="{24948134-B0C6-1741-B97A-01577AD84AB9}" srcOrd="6" destOrd="0" parTransId="{8390EDD6-5010-794A-A412-5681FABA3653}" sibTransId="{77A6985E-CE87-DF4D-AF5E-B357E990E52C}"/>
    <dgm:cxn modelId="{67107189-D569-A24B-B2C5-7591D038E008}" type="presOf" srcId="{82CF22F7-643B-7541-9468-5174D0F6392B}" destId="{0045AAE0-9BB3-4F66-A39D-FC0233DDC39E}" srcOrd="0" destOrd="1" presId="urn:microsoft.com/office/officeart/2005/8/layout/hList1"/>
    <dgm:cxn modelId="{C7C8B38D-372A-DA49-8F6A-01E14186018E}" srcId="{930452E1-293A-4804-9AD2-E53B94608D56}" destId="{3330FDCF-61E6-2542-89FB-ED7F8DC191C4}" srcOrd="4" destOrd="0" parTransId="{EA7DCB39-1CE1-A84B-91EE-AB993C8683C4}" sibTransId="{83817D6D-3706-8240-9E4D-DF6028510AE6}"/>
    <dgm:cxn modelId="{01AD2C9C-0A62-D84E-BDBA-F774509279F8}" type="presOf" srcId="{2C5E523C-078E-C240-9C2D-08BF02CD5EFA}" destId="{34083978-5BA0-40E3-AB18-2F3A89BB9529}" srcOrd="0" destOrd="4" presId="urn:microsoft.com/office/officeart/2005/8/layout/hList1"/>
    <dgm:cxn modelId="{C52D60A4-1DD4-5142-8614-C113547D14DC}" srcId="{4F795D33-588E-4F04-A4A9-549DB1C8E26C}" destId="{0E833EEC-BB4E-8549-A8B4-670602AAC6AA}" srcOrd="3" destOrd="0" parTransId="{B29A3753-9D19-574A-8029-C97570BD854A}" sibTransId="{69038379-D021-074E-8115-AEFD807DBA66}"/>
    <dgm:cxn modelId="{3021D9A4-033E-2545-A14C-26D041A49C86}" srcId="{984116C9-7CB8-4743-8FBA-68A8BA0D0389}" destId="{B92A8860-CB67-E645-AE7A-036ED39D6416}" srcOrd="3" destOrd="0" parTransId="{B163DE41-2FCD-944B-8E61-438455899299}" sibTransId="{F8823FF3-07B1-064B-985B-7460A6B345FF}"/>
    <dgm:cxn modelId="{C16C5FA5-3D3C-5C47-AC82-5F5A26D5D2C1}" type="presOf" srcId="{B776240E-C55B-CE4D-AD28-64233F2B2AD8}" destId="{11FB7C73-6081-42C7-8E15-28075061167B}" srcOrd="0" destOrd="12" presId="urn:microsoft.com/office/officeart/2005/8/layout/hList1"/>
    <dgm:cxn modelId="{572C28A8-7356-BB4A-92E0-0E24940FBA84}" srcId="{4F795D33-588E-4F04-A4A9-549DB1C8E26C}" destId="{6A7FEBC0-ACEF-444F-A3A8-940F3353428B}" srcOrd="2" destOrd="0" parTransId="{EAC59B94-56F8-654A-8C15-E1DAB79FD71A}" sibTransId="{702A7F72-4B56-A142-A45F-B07ACACFB4E3}"/>
    <dgm:cxn modelId="{0DDD1CAB-93C5-C640-9F0A-C98B5C7E8E45}" srcId="{930452E1-293A-4804-9AD2-E53B94608D56}" destId="{57599581-A502-604F-830A-DF61DB908F82}" srcOrd="1" destOrd="0" parTransId="{6672F937-6C96-E342-8DC4-F47ACDDCE049}" sibTransId="{B49595E3-CC35-7143-91EA-CCC749834BDC}"/>
    <dgm:cxn modelId="{A06C42AC-54AE-6749-8B28-E9823408175F}" type="presOf" srcId="{7814705E-EA48-6E43-B682-36DB86CB1D13}" destId="{0045AAE0-9BB3-4F66-A39D-FC0233DDC39E}" srcOrd="0" destOrd="13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6EAD3AD-B3AD-4EAD-A79E-F9F1257DB2C8}" srcId="{930452E1-293A-4804-9AD2-E53B94608D56}" destId="{C3DA8515-DB66-4F67-B586-2A5A31E97829}" srcOrd="13" destOrd="0" parTransId="{3E190D7D-5B42-43BA-8EC0-EDDAE4EAA043}" sibTransId="{D363ADCA-A84B-4594-8255-1F4F6CC19467}"/>
    <dgm:cxn modelId="{116083AE-F3C4-DE48-ABCC-C4D0B4919C7F}" type="presOf" srcId="{5E830F48-705F-6540-B261-127C17542A4E}" destId="{11FB7C73-6081-42C7-8E15-28075061167B}" srcOrd="0" destOrd="2" presId="urn:microsoft.com/office/officeart/2005/8/layout/hList1"/>
    <dgm:cxn modelId="{508CB0B1-2E93-194B-80B1-363908CA5475}" srcId="{984116C9-7CB8-4743-8FBA-68A8BA0D0389}" destId="{A5D3618C-C50F-9E41-98F2-ACE2F6C6058C}" srcOrd="15" destOrd="0" parTransId="{FDE28F3A-E4C8-4640-9824-27D46A65D72B}" sibTransId="{7964017B-702D-B343-9FAB-C667F895F065}"/>
    <dgm:cxn modelId="{D924BBB6-5D36-4E4D-A6B6-A9D57FCA4B85}" type="presOf" srcId="{D9279EC6-427C-7F48-8816-87D68EAD9BC1}" destId="{11FB7C73-6081-42C7-8E15-28075061167B}" srcOrd="0" destOrd="11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3F82A0C6-9974-9C46-8EC6-91F3C5C0B2B1}" srcId="{4F795D33-588E-4F04-A4A9-549DB1C8E26C}" destId="{2C5E523C-078E-C240-9C2D-08BF02CD5EFA}" srcOrd="4" destOrd="0" parTransId="{CA902A14-287D-C548-B9A2-71AE575BE163}" sibTransId="{0AF9E717-DF95-344E-A64E-8575B32B00DD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3F528BD3-E100-0748-A3E3-908339CAEC34}" type="presOf" srcId="{FE3D8DF1-BA02-2A44-B36D-DD92E15394A1}" destId="{11FB7C73-6081-42C7-8E15-28075061167B}" srcOrd="0" destOrd="3" presId="urn:microsoft.com/office/officeart/2005/8/layout/hList1"/>
    <dgm:cxn modelId="{756C5BD7-40AC-664A-AFED-FD73FD0608E7}" srcId="{930452E1-293A-4804-9AD2-E53B94608D56}" destId="{B776240E-C55B-CE4D-AD28-64233F2B2AD8}" srcOrd="12" destOrd="0" parTransId="{D94F7185-42C7-4F4C-98C6-AD9A34CC3289}" sibTransId="{9889AE55-AAC0-994A-8EFE-058F50C8EA9C}"/>
    <dgm:cxn modelId="{1918E5DB-8AA4-EA4C-A8BC-36F6FD937D63}" srcId="{984116C9-7CB8-4743-8FBA-68A8BA0D0389}" destId="{82CF22F7-643B-7541-9468-5174D0F6392B}" srcOrd="1" destOrd="0" parTransId="{E1317970-E562-7341-8698-4AA01015E6A3}" sibTransId="{D0BD956F-AB48-4F40-8610-F788C34C3EC2}"/>
    <dgm:cxn modelId="{73D367DD-C2AB-FC4D-B976-CD670F33BEB2}" srcId="{984116C9-7CB8-4743-8FBA-68A8BA0D0389}" destId="{BB6400EA-0EAE-A14C-B634-3387C3FBF127}" srcOrd="7" destOrd="0" parTransId="{1125112C-9426-AC43-9A86-0600955CABB1}" sibTransId="{EE02CA35-9F10-4446-A588-1D51361C208A}"/>
    <dgm:cxn modelId="{FE98A6DD-08B8-ED47-B94E-3B3E00B09013}" type="presOf" srcId="{030454E3-A74A-3E42-9111-EEADBBE02491}" destId="{0045AAE0-9BB3-4F66-A39D-FC0233DDC39E}" srcOrd="0" destOrd="9" presId="urn:microsoft.com/office/officeart/2005/8/layout/hList1"/>
    <dgm:cxn modelId="{474B40EA-7DC2-9D4C-9CA5-6537549FFB8A}" type="presOf" srcId="{DF09FD21-DCEE-264E-929B-2C1DFAC59E79}" destId="{0045AAE0-9BB3-4F66-A39D-FC0233DDC39E}" srcOrd="0" destOrd="4" presId="urn:microsoft.com/office/officeart/2005/8/layout/hList1"/>
    <dgm:cxn modelId="{2AD118EB-A579-4F6E-B7C3-2F28E8FE2C28}" srcId="{984116C9-7CB8-4743-8FBA-68A8BA0D0389}" destId="{AE09E030-5181-42BF-B8F4-E4473DB56FBA}" srcOrd="18" destOrd="0" parTransId="{98B5D68C-9ACD-4C85-A9B4-E08899E6B5D2}" sibTransId="{B5651EB9-6965-400A-9B20-9FA54A5FFE9A}"/>
    <dgm:cxn modelId="{D0C2E2EC-EAB5-084C-B0D7-8592D3119532}" type="presOf" srcId="{D4A31192-4473-3845-9879-2D45504979C6}" destId="{11FB7C73-6081-42C7-8E15-28075061167B}" srcOrd="0" destOrd="8" presId="urn:microsoft.com/office/officeart/2005/8/layout/hList1"/>
    <dgm:cxn modelId="{E545F0F1-02CE-C147-B60D-72BF9528FE9C}" srcId="{930452E1-293A-4804-9AD2-E53B94608D56}" destId="{D9279EC6-427C-7F48-8816-87D68EAD9BC1}" srcOrd="11" destOrd="0" parTransId="{B2171ADF-009F-AB45-89A0-BBE23E048F0B}" sibTransId="{FEB94A69-AEFB-CC4C-A89C-10FAEAD8558D}"/>
    <dgm:cxn modelId="{3A23D7F2-38D5-A341-AF0C-D3A20B792311}" srcId="{984116C9-7CB8-4743-8FBA-68A8BA0D0389}" destId="{CEC73262-1156-934C-8AF2-F15ED07356DE}" srcOrd="12" destOrd="0" parTransId="{B7EFD5C3-DBCB-FA44-868F-DB9AF119F024}" sibTransId="{C8288D9F-D96E-6A42-B259-9391E69EE923}"/>
    <dgm:cxn modelId="{8BE606F3-6CF3-2D44-95BE-A2350E5C7837}" type="presOf" srcId="{E6468A4E-57C3-E548-A45C-70202F18148B}" destId="{0045AAE0-9BB3-4F66-A39D-FC0233DDC39E}" srcOrd="0" destOrd="5" presId="urn:microsoft.com/office/officeart/2005/8/layout/hList1"/>
    <dgm:cxn modelId="{DECEB5F9-3FCD-2341-B3FE-24B676044A94}" type="presOf" srcId="{24948134-B0C6-1741-B97A-01577AD84AB9}" destId="{0045AAE0-9BB3-4F66-A39D-FC0233DDC39E}" srcOrd="0" destOrd="6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B055C1FF-0B2F-044C-A818-F60950CFA3E3}" srcId="{984116C9-7CB8-4743-8FBA-68A8BA0D0389}" destId="{050B3C13-A18A-8F48-BADA-D45997BC26F6}" srcOrd="8" destOrd="0" parTransId="{4F6AE0F8-92D3-0949-95A2-56C8EF2F185D}" sibTransId="{0B319130-7544-DD41-A8D4-15F15BF663B6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6544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Cashiers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Childcare Workers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Restaurant Cooks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Dishwashers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Farmworkers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Hairdressers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Home Health and Personal Care Aides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Hotel, Motel, and Resort Desk Clerks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Janitors and Cleaners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Laundry and Dry-Cleaning Workers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Maids and Housekeeping Cleaners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Preschool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Receptionists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Retail Salespersons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Security Guards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Substitute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Waitstaff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200" kern="1200" dirty="0">
            <a:latin typeface="Tw Cen MT" panose="020B0602020104020603" pitchFamily="34" charset="0"/>
          </a:endParaRPr>
        </a:p>
      </dsp:txBody>
      <dsp:txXfrm>
        <a:off x="2579" y="593614"/>
        <a:ext cx="2515341" cy="4611600"/>
      </dsp:txXfrm>
    </dsp:sp>
    <dsp:sp modelId="{1A385492-E76F-4B22-9064-58D648E04DA7}">
      <dsp:nvSpPr>
        <dsp:cNvPr id="0" name=""/>
        <dsp:cNvSpPr/>
      </dsp:nvSpPr>
      <dsp:spPr>
        <a:xfrm>
          <a:off x="2870069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6544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Construction Laborers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Customer Service Representatives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Firefighters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Landscaping and Groundskeeping Workers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Medical Assistants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Nursing Assistants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Office Clerks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Painters, Construction and Maintenance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Pharmacy Technicians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Secretaries and Administrative Assistants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Veterinary Technologists and Technicians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200" kern="1200" dirty="0">
            <a:latin typeface="Tw Cen MT" panose="020B0602020104020603" pitchFamily="34" charset="0"/>
          </a:endParaRPr>
        </a:p>
      </dsp:txBody>
      <dsp:txXfrm>
        <a:off x="2870069" y="593614"/>
        <a:ext cx="2515341" cy="4611600"/>
      </dsp:txXfrm>
    </dsp:sp>
    <dsp:sp modelId="{528B556C-5429-4133-8BB3-15AEA9F447C7}">
      <dsp:nvSpPr>
        <dsp:cNvPr id="0" name=""/>
        <dsp:cNvSpPr/>
      </dsp:nvSpPr>
      <dsp:spPr>
        <a:xfrm>
          <a:off x="5737558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6544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Carpenters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Child, Family, and School Social Workers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Dental Assistants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Light Truck Drivers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</a:p>
      </dsp:txBody>
      <dsp:txXfrm>
        <a:off x="5737558" y="593614"/>
        <a:ext cx="2515341" cy="461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0.11046</cdr:x>
      <cdr:y>0.568</cdr:y>
    </cdr:from>
    <cdr:to>
      <cdr:x>0.35465</cdr:x>
      <cdr:y>0.84998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668E1D0-C45B-1AA6-131F-19E1F4CA563F}"/>
            </a:ext>
          </a:extLst>
        </cdr:cNvPr>
        <cdr:cNvSpPr txBox="1"/>
      </cdr:nvSpPr>
      <cdr:spPr>
        <a:xfrm xmlns:a="http://schemas.openxmlformats.org/drawingml/2006/main">
          <a:off x="907166" y="2765428"/>
          <a:ext cx="2005466" cy="13728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Polk County typically has offered more affordable  prices than the state as a whole, although the gap briefly narrowed after the mid-2000s boom. The county median peaked in 2006 at $326,000 (2023 $), compared to $376,000 statewide.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0.37783</cdr:x>
      <cdr:y>0.66803</cdr:y>
    </cdr:from>
    <cdr:to>
      <cdr:x>0.57685</cdr:x>
      <cdr:y>0.82465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BD7D07-6DA1-E9EA-A42D-4B3E37DF22BC}"/>
            </a:ext>
          </a:extLst>
        </cdr:cNvPr>
        <cdr:cNvSpPr txBox="1"/>
      </cdr:nvSpPr>
      <cdr:spPr>
        <a:xfrm xmlns:a="http://schemas.openxmlformats.org/drawingml/2006/main">
          <a:off x="3102991" y="3252459"/>
          <a:ext cx="1634495" cy="7625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fell steeply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to $152,000 in 2012, then began rising.</a:t>
          </a:r>
        </a:p>
      </cdr:txBody>
    </cdr:sp>
  </cdr:relSizeAnchor>
  <cdr:relSizeAnchor xmlns:cdr="http://schemas.openxmlformats.org/drawingml/2006/chartDrawing">
    <cdr:from>
      <cdr:x>0.71413</cdr:x>
      <cdr:y>0.48211</cdr:y>
    </cdr:from>
    <cdr:to>
      <cdr:x>0.95983</cdr:x>
      <cdr:y>0.74445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57A43E7C-13E4-B7DF-1F0F-9A4B7325213C}"/>
            </a:ext>
          </a:extLst>
        </cdr:cNvPr>
        <cdr:cNvSpPr txBox="1"/>
      </cdr:nvSpPr>
      <cdr:spPr>
        <a:xfrm xmlns:a="http://schemas.openxmlformats.org/drawingml/2006/main">
          <a:off x="5864875" y="2347254"/>
          <a:ext cx="2017840" cy="12772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The county 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has surpassed the median boom-era price but is still more affordable than</a:t>
          </a:r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 the state 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(median Polk price $315,000 in Q1-2 2023, compared to $400,000 statewide).</a:t>
          </a:r>
          <a:endParaRPr lang="en-US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0.89004</cdr:x>
      <cdr:y>0.09707</cdr:y>
    </cdr:from>
    <cdr:to>
      <cdr:x>0.98866</cdr:x>
      <cdr:y>0.18106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47903" y="449999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0.71407</cdr:y>
    </cdr:from>
    <cdr:to>
      <cdr:x>0.98488</cdr:x>
      <cdr:y>0.79805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45" y="3310419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78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459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65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721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242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6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3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4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0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2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5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8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1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1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8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Polk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E1636E-AB81-D047-A288-0B49E8609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49724"/>
              </p:ext>
            </p:extLst>
          </p:nvPr>
        </p:nvGraphicFramePr>
        <p:xfrm>
          <a:off x="359486" y="1042705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The median home price in Polk County fell steeply following the mid-2000s housing boom, but now exceeds the previous 2006 peak.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Polk County &amp; Florida, 2003-2023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(2023$)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7547" y="2406345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Polk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8689" y="165248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40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Polk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4547801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$26,750-$38,200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$13-$18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$716-$993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$42,800-$61,120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$12-$15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$1,147-$1,590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$64,200-$91,680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$31-$44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$1,720-$2,385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7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</a:t>
            </a:r>
            <a:r>
              <a:rPr lang="en-US" sz="2400" dirty="0">
                <a:solidFill>
                  <a:srgbClr val="000000"/>
                </a:solidFill>
              </a:rPr>
              <a:t>renters and owners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Polk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965395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Polk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34341"/>
              </p:ext>
            </p:extLst>
          </p:nvPr>
        </p:nvGraphicFramePr>
        <p:xfrm>
          <a:off x="237744" y="1153580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Polk County housing wage: $22.25/hour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$1,157/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Polk County, 2023: $19.71/hour. A full-time, year-round worker with this wage can afford $1,025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Polk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Polk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4D0ABA-6DE9-43EE-A7AD-5C1BADD35F14}"/>
              </a:ext>
            </a:extLst>
          </p:cNvPr>
          <p:cNvGraphicFramePr>
            <a:graphicFrameLocks/>
          </p:cNvGraphicFramePr>
          <p:nvPr/>
        </p:nvGraphicFramePr>
        <p:xfrm>
          <a:off x="331245" y="1542742"/>
          <a:ext cx="8481510" cy="442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30EC976-CA52-A1DC-9570-41D2F0E9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well above pre-pandemic levels, while foreclosure filings are approaching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39442</TotalTime>
  <Words>844</Words>
  <Application>Microsoft Macintosh PowerPoint</Application>
  <PresentationFormat>On-screen Show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The median home price in Polk County fell steeply following the mid-2000s housing boom, but now exceeds the previous 2006 peak.</vt:lpstr>
      <vt:lpstr>Affordable Housing Terminology</vt:lpstr>
      <vt:lpstr>Example: 2024 Polk County Income (% AMI) and Housing Cost Limits</vt:lpstr>
      <vt:lpstr>Very low-income renters and owners make up the largest group of cost-burdened households in Polk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well above pre-pandemic levels, while foreclosure filings are approaching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223</cp:revision>
  <dcterms:created xsi:type="dcterms:W3CDTF">2021-07-20T20:40:42Z</dcterms:created>
  <dcterms:modified xsi:type="dcterms:W3CDTF">2024-06-28T20:45:23Z</dcterms:modified>
</cp:coreProperties>
</file>