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5"/>
  </p:notesMasterIdLst>
  <p:sldIdLst>
    <p:sldId id="257" r:id="rId5"/>
    <p:sldId id="289" r:id="rId6"/>
    <p:sldId id="284" r:id="rId7"/>
    <p:sldId id="285" r:id="rId8"/>
    <p:sldId id="287" r:id="rId9"/>
    <p:sldId id="277" r:id="rId10"/>
    <p:sldId id="278" r:id="rId11"/>
    <p:sldId id="296" r:id="rId12"/>
    <p:sldId id="291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361837484921935E-2"/>
          <c:y val="0.10916590598425335"/>
          <c:w val="0.8370996865071878"/>
          <c:h val="0.81277892098075899"/>
        </c:manualLayout>
      </c:layout>
      <c:lineChart>
        <c:grouping val="standard"/>
        <c:varyColors val="0"/>
        <c:ser>
          <c:idx val="1"/>
          <c:order val="0"/>
          <c:tx>
            <c:strRef>
              <c:f>'St Johns'!$R$12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'St Johns'!$Q$13:$Q$33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'St Johns'!$R$13:$R$33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EBD-439D-9525-F588D005A846}"/>
            </c:ext>
          </c:extLst>
        </c:ser>
        <c:ser>
          <c:idx val="2"/>
          <c:order val="1"/>
          <c:tx>
            <c:strRef>
              <c:f>'St Johns'!$S$12</c:f>
              <c:strCache>
                <c:ptCount val="1"/>
                <c:pt idx="0">
                  <c:v>St Johns</c:v>
                </c:pt>
              </c:strCache>
            </c:strRef>
          </c:tx>
          <c:spPr>
            <a:ln>
              <a:solidFill>
                <a:srgbClr val="4472C4"/>
              </a:solidFill>
            </a:ln>
          </c:spPr>
          <c:marker>
            <c:symbol val="circle"/>
            <c:size val="7"/>
            <c:spPr>
              <a:solidFill>
                <a:srgbClr val="4E85C0"/>
              </a:solidFill>
              <a:ln>
                <a:solidFill>
                  <a:srgbClr val="4472C4"/>
                </a:solidFill>
              </a:ln>
            </c:spPr>
          </c:marker>
          <c:cat>
            <c:strRef>
              <c:f>'St Johns'!$Q$13:$Q$33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'St Johns'!$S$13:$S$33</c:f>
              <c:numCache>
                <c:formatCode>"$"#,##0</c:formatCode>
                <c:ptCount val="21"/>
                <c:pt idx="0">
                  <c:v>355413.64127000002</c:v>
                </c:pt>
                <c:pt idx="1">
                  <c:v>388205.87609999999</c:v>
                </c:pt>
                <c:pt idx="2">
                  <c:v>434575.42252999998</c:v>
                </c:pt>
                <c:pt idx="3">
                  <c:v>480793.65087999997</c:v>
                </c:pt>
                <c:pt idx="4">
                  <c:v>423227.13451</c:v>
                </c:pt>
                <c:pt idx="5">
                  <c:v>366420.36690000002</c:v>
                </c:pt>
                <c:pt idx="6">
                  <c:v>345969.69693999999</c:v>
                </c:pt>
                <c:pt idx="7">
                  <c:v>344981.01779999997</c:v>
                </c:pt>
                <c:pt idx="8">
                  <c:v>323236.99416</c:v>
                </c:pt>
                <c:pt idx="9">
                  <c:v>325854.96513999999</c:v>
                </c:pt>
                <c:pt idx="10">
                  <c:v>338455</c:v>
                </c:pt>
                <c:pt idx="11">
                  <c:v>364708.49163</c:v>
                </c:pt>
                <c:pt idx="12">
                  <c:v>377027.42624</c:v>
                </c:pt>
                <c:pt idx="13">
                  <c:v>384998.52072999999</c:v>
                </c:pt>
                <c:pt idx="14">
                  <c:v>391323.07208000001</c:v>
                </c:pt>
                <c:pt idx="15">
                  <c:v>400187.47516999999</c:v>
                </c:pt>
                <c:pt idx="16">
                  <c:v>406670.19946999999</c:v>
                </c:pt>
                <c:pt idx="17">
                  <c:v>421344.6678</c:v>
                </c:pt>
                <c:pt idx="18">
                  <c:v>466085.97781000001</c:v>
                </c:pt>
                <c:pt idx="19">
                  <c:v>520011.10342</c:v>
                </c:pt>
                <c:pt idx="20">
                  <c:v>540000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EBD-439D-9525-F588D005A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'StJohnsPutnam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'StJohnsPutnam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'StJohnsPutnam 12-22'!$C$3:$D$3</c:f>
              <c:numCache>
                <c:formatCode>#,##0_);[Red]\(#,##0\)</c:formatCode>
                <c:ptCount val="2"/>
                <c:pt idx="0">
                  <c:v>11408</c:v>
                </c:pt>
                <c:pt idx="1">
                  <c:v>7460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97F-4E66-BFF4-E774DFE093DF}"/>
            </c:ext>
          </c:extLst>
        </c:ser>
        <c:ser>
          <c:idx val="1"/>
          <c:order val="1"/>
          <c:tx>
            <c:strRef>
              <c:f>'StJohnsPutnam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'StJohnsPutnam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'StJohnsPutnam 12-22'!$C$4:$D$4</c:f>
              <c:numCache>
                <c:formatCode>#,##0_);[Red]\(#,##0\)</c:formatCode>
                <c:ptCount val="2"/>
                <c:pt idx="0">
                  <c:v>12833</c:v>
                </c:pt>
                <c:pt idx="1">
                  <c:v>16412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F-4E66-BFF4-E774DFE093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6F2016-D563-4688-AD3C-EC79F38E6E36}">
      <dgm:prSet/>
      <dgm:spPr/>
      <dgm:t>
        <a:bodyPr/>
        <a:lstStyle/>
        <a:p>
          <a:pPr>
            <a:spcAft>
              <a:spcPts val="600"/>
            </a:spcAft>
          </a:pPr>
          <a:endParaRPr lang="en-US" dirty="0">
            <a:latin typeface="Tw Cen MT" panose="020B0602020104020603" pitchFamily="34" charset="0"/>
          </a:endParaRPr>
        </a:p>
      </dgm:t>
    </dgm:pt>
    <dgm:pt modelId="{D33CF876-77F7-4907-9790-D273BE6F1187}" type="parTrans" cxnId="{3AADC9A2-333A-4F2C-9AC2-DF5F8D816D7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8BE12-5D27-457E-AD05-BA68FC8206DB}" type="sibTrans" cxnId="{3AADC9A2-333A-4F2C-9AC2-DF5F8D816D7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E5E389-7031-4D2C-9DA5-E762AE1C079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BBAD8C5E-01DC-4FDA-971D-78A6B79E3BB7}" type="parTrans" cxnId="{ECAFAD87-42F1-46E1-9C5C-F6EEA350A10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FF277B-27BC-4192-9AEE-DFE7D4B14535}" type="sibTrans" cxnId="{ECAFAD87-42F1-46E1-9C5C-F6EEA350A10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EA1DE3-D30E-4B61-9306-E7AB49C103B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D16C8337-7196-404E-B7CC-CB75933AD99D}" type="parTrans" cxnId="{27EB8C32-B403-41E7-92AA-CC05249873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B461B0-FD24-4C34-8F0C-9923CCB49A93}" type="sibTrans" cxnId="{27EB8C32-B403-41E7-92AA-CC05249873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122FEB-A0DB-45D5-B946-A5A6B1E6C6F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F8BAB821-F080-4C0D-9F80-74C2E1ABDC13}" type="parTrans" cxnId="{286D82A9-A1DF-4D4A-B4AE-6D4E8590D9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58D2EE-1F29-42CB-BE16-651034B583EE}" type="sibTrans" cxnId="{286D82A9-A1DF-4D4A-B4AE-6D4E8590D9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DC2922-27DF-4AA4-AAF3-50A72C0F8C5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01CB4546-8EE9-465D-998A-9DA0A823F6FB}" type="parTrans" cxnId="{AFA2A38D-EB69-4216-A4E2-F5F61F640B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C558A9-BA9C-4F26-BB8D-A0A1998B7D15}" type="sibTrans" cxnId="{AFA2A38D-EB69-4216-A4E2-F5F61F640B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B89985-91A3-4024-87A1-5EFC366C508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B58218AB-306B-433C-995B-98BF9BAF8D21}" type="parTrans" cxnId="{CB23DC1E-36AF-4E9E-A52D-D84575EA34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2BC9A58-B131-4404-BC5F-324A71443E1D}" type="sibTrans" cxnId="{CB23DC1E-36AF-4E9E-A52D-D84575EA34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84CB22-7388-452C-B2C2-3ADA591C786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DBDDE566-F0A3-4EFF-9497-9A318817F14B}" type="parTrans" cxnId="{4A4B3B40-FCD2-4DA8-8F6B-73AC3D2276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CE5CE2-4949-4E0C-891B-744C77261C33}" type="sibTrans" cxnId="{4A4B3B40-FCD2-4DA8-8F6B-73AC3D2276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0A003D-3ABC-46BA-8D03-79AB695C23D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D80EDFF1-5127-4033-9F45-BACC384E5752}" type="parTrans" cxnId="{72B71590-75BA-4E52-B8F7-2246CAAC24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83532B7-7A2B-4CD0-930F-03D594F6A6B4}" type="sibTrans" cxnId="{72B71590-75BA-4E52-B8F7-2246CAAC24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2C961-37B3-4250-9A58-7BC654B1F97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81DCEDB3-A523-47E7-B69F-4FC90B7EDD2E}" type="parTrans" cxnId="{729B5360-F868-42B8-A4A6-06C7FE74B8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0D845F-C906-42E0-9EEB-3F8DD94AD879}" type="sibTrans" cxnId="{729B5360-F868-42B8-A4A6-06C7FE74B8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73A5D6-E829-4D13-93C1-B4B9A8E5D35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69F25867-CF71-4636-A76C-5E290492ADEE}" type="parTrans" cxnId="{4293265F-A830-4423-A487-86C687415F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FBDCDB-9E67-40D4-B0D0-09137D896DB0}" type="sibTrans" cxnId="{4293265F-A830-4423-A487-86C687415F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0A5A01-A94B-45F5-8951-EEC0C44DD01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ABC0FAFE-067B-4966-A285-8E456514477F}" type="parTrans" cxnId="{0C04AE4F-2134-46D0-A113-23C90E3FCF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43D756-E662-45F8-BB5D-C07FF6E0FC77}" type="sibTrans" cxnId="{0C04AE4F-2134-46D0-A113-23C90E3FCF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BC53DB-508F-47AA-B5E4-BE59017C10F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54C1F3ED-1B3A-4DD5-930C-36D9314AC9EB}" type="parTrans" cxnId="{74684925-690F-476E-BCA3-49550F823AF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716FDF2-323A-41EA-9BAC-8EE3844F6F86}" type="sibTrans" cxnId="{74684925-690F-476E-BCA3-49550F823AF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92CDD1-5AAA-498C-8D3A-E064EEF470E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03B49C40-9628-4C61-A75C-B92539D19C5C}" type="parTrans" cxnId="{FA48CDF7-D706-4736-96A3-20137C161B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979EAF0-8A8E-42C7-A042-7349349CE8C0}" type="sibTrans" cxnId="{FA48CDF7-D706-4736-96A3-20137C161B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43107B-4C23-44B0-8D62-D0A3C5B2B9A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62B147CC-AC23-4452-8B49-46960962E590}" type="parTrans" cxnId="{8837FDB8-E30C-41E4-8B01-88AB5EAC97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ACEAD1-DDAC-4ED8-9BBD-E1E66F4BC964}" type="sibTrans" cxnId="{8837FDB8-E30C-41E4-8B01-88AB5EAC97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8F350E-CCA2-44EF-95CA-1A4CFBB46E6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E1CEB382-DEFE-4102-AE0B-BF019203AA01}" type="parTrans" cxnId="{B6CB27D2-5FB0-4A44-BBD3-60EDC76335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F0E9D4-AC65-4982-9F2D-2AFE8325DF58}" type="sibTrans" cxnId="{B6CB27D2-5FB0-4A44-BBD3-60EDC76335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590C05-C477-4F7C-B930-FD97C3A0F7D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EB9E7C6E-378E-4F9C-94A7-3F024988807B}" type="parTrans" cxnId="{729ED751-8267-487E-B2EC-C4DA61A5F8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CCB3F5-04CE-4029-8568-FE6A64C8CC2B}" type="sibTrans" cxnId="{729ED751-8267-487E-B2EC-C4DA61A5F8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1FC6FF-FE55-42B4-8C98-78EAA0C4DC5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CF609C0E-46B1-4810-AF1E-AF16D5A7C40E}" type="parTrans" cxnId="{B5FB9E28-B385-4489-8E45-5304540780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69C26C-EB00-495E-89B5-8B24F88310FA}" type="sibTrans" cxnId="{B5FB9E28-B385-4489-8E45-5304540780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993CF20-0BE6-410D-931D-9E94409726E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1422824C-8931-4849-BEAA-DE1D8FC81205}" type="parTrans" cxnId="{0943D594-7E75-4344-AD23-D9E50590F4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6B11B6-14D3-4FD0-9FB9-DE93B14B0BF8}" type="sibTrans" cxnId="{0943D594-7E75-4344-AD23-D9E50590F4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417B27-81F0-4A2B-B810-628791104EC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9E31EA67-9A03-4FAD-9D08-7E7EF3508FC6}" type="parTrans" cxnId="{4045AE23-98D3-469F-A057-62A9973A78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73955E-EAAE-4ADE-B9EC-45D78ED009CE}" type="sibTrans" cxnId="{4045AE23-98D3-469F-A057-62A9973A78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AEFF28-3079-459B-B941-24D47E549D6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Maids and Housekeeping Cleaners</a:t>
          </a:r>
          <a:endParaRPr lang="en-US" dirty="0">
            <a:latin typeface="Tw Cen MT" panose="020B0602020104020603" pitchFamily="34" charset="0"/>
          </a:endParaRPr>
        </a:p>
      </dgm:t>
    </dgm:pt>
    <dgm:pt modelId="{02CD0317-6619-49FE-9D44-626AA5425E01}" type="parTrans" cxnId="{DA73899F-E9B1-4A56-8CEC-354A5EBE55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7566B5-6444-4759-8068-DE790526BCE1}" type="sibTrans" cxnId="{DA73899F-E9B1-4A56-8CEC-354A5EBE55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B7D40E-3A6B-4EC9-B051-BF4EE68FDC6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C3838F2C-F9B0-44B5-A887-CBCC49CE492B}" type="parTrans" cxnId="{2F2CAAD3-F794-44D1-BBDC-38035000B5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08D9F5-5A2F-44FA-98DD-DF7BC75E2B55}" type="sibTrans" cxnId="{2F2CAAD3-F794-44D1-BBDC-38035000B5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34D02E-8982-43E2-BF98-FAF791CFE28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472C121C-D222-4301-ABFE-8EE87EB213F0}" type="parTrans" cxnId="{02AF5665-011A-4B2F-BD6D-3E20596EEB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C60F03-4E9C-47F3-BCC0-D565AB8D65EC}" type="sibTrans" cxnId="{02AF5665-011A-4B2F-BD6D-3E20596EEB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7B0952-0A16-44BA-A43A-10A722A8CCE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1E711C06-2663-4969-913B-004BF685446A}" type="parTrans" cxnId="{DB34A5EB-B505-404E-8E77-DC53C4E9A6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14DB2AB-494F-459F-AFA1-7208B63E7A87}" type="sibTrans" cxnId="{DB34A5EB-B505-404E-8E77-DC53C4E9A6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A23824-0A11-4F37-A792-9490C95E3EF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E408F2FC-A993-4DB3-837A-2D09D8B82614}" type="parTrans" cxnId="{97A50768-22C8-470B-961B-4B3CA617F8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8A28A2-557C-4131-BAE7-0CB26F1E829B}" type="sibTrans" cxnId="{97A50768-22C8-470B-961B-4B3CA617F8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F69077-5144-4B3B-9EC7-868CC66CA05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07A8ACB0-A629-4C50-BF13-4880A3339140}" type="parTrans" cxnId="{7B567AF0-9914-413C-A0EB-58B63730E3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0C5D03-3E94-4135-9683-765E77E1D926}" type="sibTrans" cxnId="{7B567AF0-9914-413C-A0EB-58B63730E3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9BCA10-BFC7-4921-A253-0558014208D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49E19B4F-19AF-4C9D-A307-23C9230F1C52}" type="parTrans" cxnId="{CBD1002B-7753-4858-9A07-D34ED9CB09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1F161A-B028-460F-A18B-D1EB45B74B25}" type="sibTrans" cxnId="{CBD1002B-7753-4858-9A07-D34ED9CB09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2432864-74F4-4AB8-93AC-814F7D2AA56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FF6B1DF9-A029-4326-9505-6F53B3D128B6}" type="parTrans" cxnId="{DC787476-0644-4799-A09D-AC4CA9BF36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1543E4-8004-42B6-9CA6-15569BA3FEBA}" type="sibTrans" cxnId="{DC787476-0644-4799-A09D-AC4CA9BF36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64CA3B-C740-4A4A-94C7-0963DE736D6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526D9F9F-2F06-4AF7-81C1-20002ABCE744}" type="parTrans" cxnId="{FF05A457-77CD-43B2-BAB0-0B8888B1CC6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ADCB02-EA79-4492-879E-9F716AB5BF28}" type="sibTrans" cxnId="{FF05A457-77CD-43B2-BAB0-0B8888B1CC6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748702-583E-4EFF-9824-5E106FFF9B6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B5681E5B-F7A9-4C3A-8355-C457BCBF0923}" type="parTrans" cxnId="{525AA323-A89D-4820-9D4A-B926A297899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8EE950-574A-4E5C-92B8-C67DB0ABB75B}" type="sibTrans" cxnId="{525AA323-A89D-4820-9D4A-B926A297899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296DBB-3FAD-403E-8ED0-5A96CA00AEC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C052DF3D-6ECE-4FD9-B0D9-D0C6361CB53C}" type="parTrans" cxnId="{9F9CD62E-37DA-4604-ABAB-A231B865C89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B32AEA-6155-4067-8310-561D369A0AA3}" type="sibTrans" cxnId="{9F9CD62E-37DA-4604-ABAB-A231B865C89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36EA977-34B1-4BBC-8920-6177A0500B1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C45AF1D9-BB2A-4212-93D8-3EDE775684AF}" type="parTrans" cxnId="{37EAA18E-FCB5-47E6-9E84-CCFDD9BC3F2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7AE6FA1-303B-486A-B097-AB3823308B15}" type="sibTrans" cxnId="{37EAA18E-FCB5-47E6-9E84-CCFDD9BC3F2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6E1A3D7-5EBF-40B7-809C-3835A083056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9687AEA1-1938-481B-8D60-410876331F8E}" type="parTrans" cxnId="{88F5AD3A-5D3D-4631-BBE8-3BBAB566675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20E9CB-A91B-43A6-AE6B-6408DF825C68}" type="sibTrans" cxnId="{88F5AD3A-5D3D-4631-BBE8-3BBAB566675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4DFA430-D0B8-4843-977D-A44E0A5B73D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54A59BC8-BF9F-4CE0-8C45-3AB4B1B14F43}" type="parTrans" cxnId="{47FBFC0C-5A40-445A-9B30-CF0B88D9C8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0921BC6-27CD-49F2-B3F8-90DE90FE15AA}" type="sibTrans" cxnId="{47FBFC0C-5A40-445A-9B30-CF0B88D9C8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D49B62-AF81-4A3D-8AAD-7A3E9BC6860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432C5CAE-82EB-445F-8C0A-DCD243163C64}" type="parTrans" cxnId="{5248B569-E2E5-4575-9E2C-A3283414BA4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D322CF-6C9F-4AFC-B145-CA28D2066271}" type="sibTrans" cxnId="{5248B569-E2E5-4575-9E2C-A3283414BA4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C6B809-D5CD-439F-8319-F6CA8A8E91F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6B1B39A1-649F-423D-B0B9-C7C1E3784C6E}" type="parTrans" cxnId="{9C24844F-286B-4002-ABD3-950D94CF5B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11A1341-6FF0-4F1F-A3C6-9BCAF1B424D2}" type="sibTrans" cxnId="{9C24844F-286B-4002-ABD3-950D94CF5B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0823B46-8F6B-473E-A9D8-56988A21EAD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C63DC8F7-8640-4F42-B4CF-F4F69A942FB5}" type="parTrans" cxnId="{0341BFBF-7563-44C9-89C8-14E7EBBDDB7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14E939-72F2-4141-9EE9-5F079A54F393}" type="sibTrans" cxnId="{0341BFBF-7563-44C9-89C8-14E7EBBDDB7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BDBBF00-7A4F-4727-810D-ECDEC45ECA45}" type="presOf" srcId="{16A23824-0A11-4F37-A792-9490C95E3EFB}" destId="{0045AAE0-9BB3-4F66-A39D-FC0233DDC39E}" srcOrd="0" destOrd="17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47FBFC0C-5A40-445A-9B30-CF0B88D9C89B}" srcId="{930452E1-293A-4804-9AD2-E53B94608D56}" destId="{E4DFA430-D0B8-4843-977D-A44E0A5B73D6}" srcOrd="9" destOrd="0" parTransId="{54A59BC8-BF9F-4CE0-8C45-3AB4B1B14F43}" sibTransId="{A0921BC6-27CD-49F2-B3F8-90DE90FE15AA}"/>
    <dgm:cxn modelId="{8B10B310-4CE1-45CF-BEB8-149E9877404C}" type="presOf" srcId="{41417B27-81F0-4A2B-B810-628791104EC4}" destId="{0045AAE0-9BB3-4F66-A39D-FC0233DDC39E}" srcOrd="0" destOrd="12" presId="urn:microsoft.com/office/officeart/2005/8/layout/hList1"/>
    <dgm:cxn modelId="{02363B14-5926-4507-8E6F-85521A5C2615}" type="presOf" srcId="{B60A5A01-A94B-45F5-8951-EEC0C44DD016}" destId="{0045AAE0-9BB3-4F66-A39D-FC0233DDC39E}" srcOrd="0" destOrd="4" presId="urn:microsoft.com/office/officeart/2005/8/layout/hList1"/>
    <dgm:cxn modelId="{86EAAF14-5E28-41B5-85C2-E25185DD3A3F}" type="presOf" srcId="{E4DFA430-D0B8-4843-977D-A44E0A5B73D6}" destId="{11FB7C73-6081-42C7-8E15-28075061167B}" srcOrd="0" destOrd="9" presId="urn:microsoft.com/office/officeart/2005/8/layout/hList1"/>
    <dgm:cxn modelId="{C3E7B314-C1F8-433A-A897-37A10DFDD012}" type="presOf" srcId="{4F72C961-37B3-4250-9A58-7BC654B1F973}" destId="{0045AAE0-9BB3-4F66-A39D-FC0233DDC39E}" srcOrd="0" destOrd="2" presId="urn:microsoft.com/office/officeart/2005/8/layout/hList1"/>
    <dgm:cxn modelId="{808FB71D-CDFE-4399-989C-3C0F417711D6}" type="presOf" srcId="{E5AEFF28-3079-459B-B941-24D47E549D6B}" destId="{0045AAE0-9BB3-4F66-A39D-FC0233DDC39E}" srcOrd="0" destOrd="13" presId="urn:microsoft.com/office/officeart/2005/8/layout/hList1"/>
    <dgm:cxn modelId="{CB23DC1E-36AF-4E9E-A52D-D84575EA34E2}" srcId="{4F795D33-588E-4F04-A4A9-549DB1C8E26C}" destId="{76B89985-91A3-4024-87A1-5EFC366C5082}" srcOrd="5" destOrd="0" parTransId="{B58218AB-306B-433C-995B-98BF9BAF8D21}" sibTransId="{52BC9A58-B131-4404-BC5F-324A71443E1D}"/>
    <dgm:cxn modelId="{60226621-110D-42B3-8F9D-1E76F1884E76}" type="presOf" srcId="{EE7B0952-0A16-44BA-A43A-10A722A8CCEF}" destId="{0045AAE0-9BB3-4F66-A39D-FC0233DDC39E}" srcOrd="0" destOrd="16" presId="urn:microsoft.com/office/officeart/2005/8/layout/hList1"/>
    <dgm:cxn modelId="{525AA323-A89D-4820-9D4A-B926A2978997}" srcId="{930452E1-293A-4804-9AD2-E53B94608D56}" destId="{30748702-583E-4EFF-9824-5E106FFF9B64}" srcOrd="5" destOrd="0" parTransId="{B5681E5B-F7A9-4C3A-8355-C457BCBF0923}" sibTransId="{728EE950-574A-4E5C-92B8-C67DB0ABB75B}"/>
    <dgm:cxn modelId="{4045AE23-98D3-469F-A057-62A9973A786F}" srcId="{984116C9-7CB8-4743-8FBA-68A8BA0D0389}" destId="{41417B27-81F0-4A2B-B810-628791104EC4}" srcOrd="12" destOrd="0" parTransId="{9E31EA67-9A03-4FAD-9D08-7E7EF3508FC6}" sibTransId="{F573955E-EAAE-4ADE-B9EC-45D78ED009CE}"/>
    <dgm:cxn modelId="{74684925-690F-476E-BCA3-49550F823AF0}" srcId="{984116C9-7CB8-4743-8FBA-68A8BA0D0389}" destId="{7FBC53DB-508F-47AA-B5E4-BE59017C10F6}" srcOrd="5" destOrd="0" parTransId="{54C1F3ED-1B3A-4DD5-930C-36D9314AC9EB}" sibTransId="{8716FDF2-323A-41EA-9BAC-8EE3844F6F86}"/>
    <dgm:cxn modelId="{A4284626-55C5-4B67-8E9F-FD6138A1FFCA}" type="presOf" srcId="{EB9BCA10-BFC7-4921-A253-0558014208D9}" destId="{11FB7C73-6081-42C7-8E15-28075061167B}" srcOrd="0" destOrd="2" presId="urn:microsoft.com/office/officeart/2005/8/layout/hList1"/>
    <dgm:cxn modelId="{1F5CA026-D741-48F3-9B9F-B3514CCAEF3E}" type="presOf" srcId="{3993CF20-0BE6-410D-931D-9E94409726EE}" destId="{0045AAE0-9BB3-4F66-A39D-FC0233DDC39E}" srcOrd="0" destOrd="11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B5FB9E28-B385-4489-8E45-530454078040}" srcId="{984116C9-7CB8-4743-8FBA-68A8BA0D0389}" destId="{A91FC6FF-FE55-42B4-8C98-78EAA0C4DC53}" srcOrd="10" destOrd="0" parTransId="{CF609C0E-46B1-4810-AF1E-AF16D5A7C40E}" sibTransId="{8069C26C-EB00-495E-89B5-8B24F88310FA}"/>
    <dgm:cxn modelId="{68BE732A-5888-4B76-9C03-BE42CF24E94C}" type="presOf" srcId="{D46F2016-D563-4688-AD3C-EC79F38E6E36}" destId="{34083978-5BA0-40E3-AB18-2F3A89BB9529}" srcOrd="0" destOrd="7" presId="urn:microsoft.com/office/officeart/2005/8/layout/hList1"/>
    <dgm:cxn modelId="{CBD1002B-7753-4858-9A07-D34ED9CB0933}" srcId="{930452E1-293A-4804-9AD2-E53B94608D56}" destId="{EB9BCA10-BFC7-4921-A253-0558014208D9}" srcOrd="2" destOrd="0" parTransId="{49E19B4F-19AF-4C9D-A307-23C9230F1C52}" sibTransId="{701F161A-B028-460F-A18B-D1EB45B74B25}"/>
    <dgm:cxn modelId="{D56D972B-7F01-46E0-956A-A36947003282}" type="presOf" srcId="{A0823B46-8F6B-473E-A9D8-56988A21EADF}" destId="{11FB7C73-6081-42C7-8E15-28075061167B}" srcOrd="0" destOrd="12" presId="urn:microsoft.com/office/officeart/2005/8/layout/hList1"/>
    <dgm:cxn modelId="{307BA32D-F92B-44EC-AEFB-DB39450BCD65}" type="presOf" srcId="{ABD49B62-AF81-4A3D-8AAD-7A3E9BC6860A}" destId="{11FB7C73-6081-42C7-8E15-28075061167B}" srcOrd="0" destOrd="10" presId="urn:microsoft.com/office/officeart/2005/8/layout/hList1"/>
    <dgm:cxn modelId="{9F9CD62E-37DA-4604-ABAB-A231B865C898}" srcId="{930452E1-293A-4804-9AD2-E53B94608D56}" destId="{8C296DBB-3FAD-403E-8ED0-5A96CA00AECA}" srcOrd="6" destOrd="0" parTransId="{C052DF3D-6ECE-4FD9-B0D9-D0C6361CB53C}" sibTransId="{32B32AEA-6155-4067-8310-561D369A0AA3}"/>
    <dgm:cxn modelId="{F98C9C30-7CD1-45CC-B3C8-2B0C8162CA62}" type="presOf" srcId="{DF122FEB-A0DB-45D5-B946-A5A6B1E6C6FE}" destId="{34083978-5BA0-40E3-AB18-2F3A89BB9529}" srcOrd="0" destOrd="3" presId="urn:microsoft.com/office/officeart/2005/8/layout/hList1"/>
    <dgm:cxn modelId="{27EB8C32-B403-41E7-92AA-CC05249873D1}" srcId="{4F795D33-588E-4F04-A4A9-549DB1C8E26C}" destId="{9CEA1DE3-D30E-4B61-9306-E7AB49C103B0}" srcOrd="2" destOrd="0" parTransId="{D16C8337-7196-404E-B7CC-CB75933AD99D}" sibTransId="{0DB461B0-FD24-4C34-8F0C-9923CCB49A93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B281CB34-1D36-4056-926E-3AE48646FB8C}" type="presOf" srcId="{280A003D-3ABC-46BA-8D03-79AB695C23D6}" destId="{0045AAE0-9BB3-4F66-A39D-FC0233DDC39E}" srcOrd="0" destOrd="1" presId="urn:microsoft.com/office/officeart/2005/8/layout/hList1"/>
    <dgm:cxn modelId="{88F5AD3A-5D3D-4631-BBE8-3BBAB5666758}" srcId="{930452E1-293A-4804-9AD2-E53B94608D56}" destId="{36E1A3D7-5EBF-40B7-809C-3835A0830562}" srcOrd="8" destOrd="0" parTransId="{9687AEA1-1938-481B-8D60-410876331F8E}" sibTransId="{7F20E9CB-A91B-43A6-AE6B-6408DF825C68}"/>
    <dgm:cxn modelId="{4A4B3B40-FCD2-4DA8-8F6B-73AC3D227615}" srcId="{4F795D33-588E-4F04-A4A9-549DB1C8E26C}" destId="{5A84CB22-7388-452C-B2C2-3ADA591C7866}" srcOrd="6" destOrd="0" parTransId="{DBDDE566-F0A3-4EFF-9497-9A318817F14B}" sibTransId="{40CE5CE2-4949-4E0C-891B-744C77261C33}"/>
    <dgm:cxn modelId="{47203244-7673-44EE-A18A-BBFFEF42B036}" type="presOf" srcId="{ADDC2922-27DF-4AA4-AAF3-50A72C0F8C5F}" destId="{34083978-5BA0-40E3-AB18-2F3A89BB9529}" srcOrd="0" destOrd="4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0B2BE44A-5901-4BB6-9558-B0509908D776}" type="presOf" srcId="{30748702-583E-4EFF-9824-5E106FFF9B64}" destId="{11FB7C73-6081-42C7-8E15-28075061167B}" srcOrd="0" destOrd="5" presId="urn:microsoft.com/office/officeart/2005/8/layout/hList1"/>
    <dgm:cxn modelId="{4AD8944E-8BB1-477D-957E-1E2D2719E1FA}" type="presOf" srcId="{C434D02E-8982-43E2-BF98-FAF791CFE285}" destId="{0045AAE0-9BB3-4F66-A39D-FC0233DDC39E}" srcOrd="0" destOrd="15" presId="urn:microsoft.com/office/officeart/2005/8/layout/hList1"/>
    <dgm:cxn modelId="{9C24844F-286B-4002-ABD3-950D94CF5B20}" srcId="{930452E1-293A-4804-9AD2-E53B94608D56}" destId="{80C6B809-D5CD-439F-8319-F6CA8A8E91F1}" srcOrd="11" destOrd="0" parTransId="{6B1B39A1-649F-423D-B0B9-C7C1E3784C6E}" sibTransId="{D11A1341-6FF0-4F1F-A3C6-9BCAF1B424D2}"/>
    <dgm:cxn modelId="{0C04AE4F-2134-46D0-A113-23C90E3FCF1A}" srcId="{984116C9-7CB8-4743-8FBA-68A8BA0D0389}" destId="{B60A5A01-A94B-45F5-8951-EEC0C44DD016}" srcOrd="4" destOrd="0" parTransId="{ABC0FAFE-067B-4966-A285-8E456514477F}" sibTransId="{2043D756-E662-45F8-BB5D-C07FF6E0FC77}"/>
    <dgm:cxn modelId="{7B25BF50-B890-4088-A3F3-84B944C15DCA}" type="presOf" srcId="{7B590C05-C477-4F7C-B930-FD97C3A0F7D3}" destId="{0045AAE0-9BB3-4F66-A39D-FC0233DDC39E}" srcOrd="0" destOrd="9" presId="urn:microsoft.com/office/officeart/2005/8/layout/hList1"/>
    <dgm:cxn modelId="{729ED751-8267-487E-B2EC-C4DA61A5F82F}" srcId="{984116C9-7CB8-4743-8FBA-68A8BA0D0389}" destId="{7B590C05-C477-4F7C-B930-FD97C3A0F7D3}" srcOrd="9" destOrd="0" parTransId="{EB9E7C6E-378E-4F9C-94A7-3F024988807B}" sibTransId="{0CCCB3F5-04CE-4029-8568-FE6A64C8CC2B}"/>
    <dgm:cxn modelId="{37EC4454-DED5-4828-BC4C-C76EEA5DEA01}" type="presOf" srcId="{12F69077-5144-4B3B-9EC7-868CC66CA05D}" destId="{11FB7C73-6081-42C7-8E15-28075061167B}" srcOrd="0" destOrd="1" presId="urn:microsoft.com/office/officeart/2005/8/layout/hList1"/>
    <dgm:cxn modelId="{FF05A457-77CD-43B2-BAB0-0B8888B1CC6A}" srcId="{930452E1-293A-4804-9AD2-E53B94608D56}" destId="{0964CA3B-C740-4A4A-94C7-0963DE736D6F}" srcOrd="4" destOrd="0" parTransId="{526D9F9F-2F06-4AF7-81C1-20002ABCE744}" sibTransId="{6BADCB02-EA79-4492-879E-9F716AB5BF28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4293265F-A830-4423-A487-86C687415F69}" srcId="{984116C9-7CB8-4743-8FBA-68A8BA0D0389}" destId="{C773A5D6-E829-4D13-93C1-B4B9A8E5D351}" srcOrd="3" destOrd="0" parTransId="{69F25867-CF71-4636-A76C-5E290492ADEE}" sibTransId="{9FFBDCDB-9E67-40D4-B0D0-09137D896DB0}"/>
    <dgm:cxn modelId="{729B5360-F868-42B8-A4A6-06C7FE74B8F2}" srcId="{984116C9-7CB8-4743-8FBA-68A8BA0D0389}" destId="{4F72C961-37B3-4250-9A58-7BC654B1F973}" srcOrd="2" destOrd="0" parTransId="{81DCEDB3-A523-47E7-B69F-4FC90B7EDD2E}" sibTransId="{FC0D845F-C906-42E0-9EEB-3F8DD94AD879}"/>
    <dgm:cxn modelId="{02AF5665-011A-4B2F-BD6D-3E20596EEBC6}" srcId="{984116C9-7CB8-4743-8FBA-68A8BA0D0389}" destId="{C434D02E-8982-43E2-BF98-FAF791CFE285}" srcOrd="15" destOrd="0" parTransId="{472C121C-D222-4301-ABFE-8EE87EB213F0}" sibTransId="{B3C60F03-4E9C-47F3-BCC0-D565AB8D65EC}"/>
    <dgm:cxn modelId="{97A50768-22C8-470B-961B-4B3CA617F877}" srcId="{984116C9-7CB8-4743-8FBA-68A8BA0D0389}" destId="{16A23824-0A11-4F37-A792-9490C95E3EFB}" srcOrd="17" destOrd="0" parTransId="{E408F2FC-A993-4DB3-837A-2D09D8B82614}" sibTransId="{B18A28A2-557C-4131-BAE7-0CB26F1E829B}"/>
    <dgm:cxn modelId="{5248B569-E2E5-4575-9E2C-A3283414BA4F}" srcId="{930452E1-293A-4804-9AD2-E53B94608D56}" destId="{ABD49B62-AF81-4A3D-8AAD-7A3E9BC6860A}" srcOrd="10" destOrd="0" parTransId="{432C5CAE-82EB-445F-8C0A-DCD243163C64}" sibTransId="{6ED322CF-6C9F-4AFC-B145-CA28D2066271}"/>
    <dgm:cxn modelId="{DC787476-0644-4799-A09D-AC4CA9BF367F}" srcId="{930452E1-293A-4804-9AD2-E53B94608D56}" destId="{A2432864-74F4-4AB8-93AC-814F7D2AA563}" srcOrd="3" destOrd="0" parTransId="{FF6B1DF9-A029-4326-9505-6F53B3D128B6}" sibTransId="{801543E4-8004-42B6-9CA6-15569BA3FEBA}"/>
    <dgm:cxn modelId="{EDA0E679-8A48-47D1-8C46-C6B79A10CFA0}" type="presOf" srcId="{9CEA1DE3-D30E-4B61-9306-E7AB49C103B0}" destId="{34083978-5BA0-40E3-AB18-2F3A89BB9529}" srcOrd="0" destOrd="2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06AD2482-EC58-4C5D-8630-F30564E91C6C}" type="presOf" srcId="{A91FC6FF-FE55-42B4-8C98-78EAA0C4DC53}" destId="{0045AAE0-9BB3-4F66-A39D-FC0233DDC39E}" srcOrd="0" destOrd="10" presId="urn:microsoft.com/office/officeart/2005/8/layout/hList1"/>
    <dgm:cxn modelId="{79FA9583-648A-4A6F-B040-932E9942A3E1}" type="presOf" srcId="{76B89985-91A3-4024-87A1-5EFC366C5082}" destId="{34083978-5BA0-40E3-AB18-2F3A89BB9529}" srcOrd="0" destOrd="5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ECAFAD87-42F1-46E1-9C5C-F6EEA350A108}" srcId="{4F795D33-588E-4F04-A4A9-549DB1C8E26C}" destId="{D7E5E389-7031-4D2C-9DA5-E762AE1C079F}" srcOrd="1" destOrd="0" parTransId="{BBAD8C5E-01DC-4FDA-971D-78A6B79E3BB7}" sibTransId="{76FF277B-27BC-4192-9AEE-DFE7D4B14535}"/>
    <dgm:cxn modelId="{AFA2A38D-EB69-4216-A4E2-F5F61F640B29}" srcId="{4F795D33-588E-4F04-A4A9-549DB1C8E26C}" destId="{ADDC2922-27DF-4AA4-AAF3-50A72C0F8C5F}" srcOrd="4" destOrd="0" parTransId="{01CB4546-8EE9-465D-998A-9DA0A823F6FB}" sibTransId="{6FC558A9-BA9C-4F26-BB8D-A0A1998B7D15}"/>
    <dgm:cxn modelId="{37EAA18E-FCB5-47E6-9E84-CCFDD9BC3F22}" srcId="{930452E1-293A-4804-9AD2-E53B94608D56}" destId="{136EA977-34B1-4BBC-8920-6177A0500B16}" srcOrd="7" destOrd="0" parTransId="{C45AF1D9-BB2A-4212-93D8-3EDE775684AF}" sibTransId="{07AE6FA1-303B-486A-B097-AB3823308B15}"/>
    <dgm:cxn modelId="{BFC70490-93D1-4499-9DC6-8B8A6E077848}" type="presOf" srcId="{136EA977-34B1-4BBC-8920-6177A0500B16}" destId="{11FB7C73-6081-42C7-8E15-28075061167B}" srcOrd="0" destOrd="7" presId="urn:microsoft.com/office/officeart/2005/8/layout/hList1"/>
    <dgm:cxn modelId="{72B71590-75BA-4E52-B8F7-2246CAAC2492}" srcId="{984116C9-7CB8-4743-8FBA-68A8BA0D0389}" destId="{280A003D-3ABC-46BA-8D03-79AB695C23D6}" srcOrd="1" destOrd="0" parTransId="{D80EDFF1-5127-4033-9F45-BACC384E5752}" sibTransId="{A83532B7-7A2B-4CD0-930F-03D594F6A6B4}"/>
    <dgm:cxn modelId="{0943D594-7E75-4344-AD23-D9E50590F419}" srcId="{984116C9-7CB8-4743-8FBA-68A8BA0D0389}" destId="{3993CF20-0BE6-410D-931D-9E94409726EE}" srcOrd="11" destOrd="0" parTransId="{1422824C-8931-4849-BEAA-DE1D8FC81205}" sibTransId="{536B11B6-14D3-4FD0-9FB9-DE93B14B0BF8}"/>
    <dgm:cxn modelId="{46AF6E96-C843-458B-A34F-3530854FF15D}" type="presOf" srcId="{7892CDD1-5AAA-498C-8D3A-E064EEF470E7}" destId="{0045AAE0-9BB3-4F66-A39D-FC0233DDC39E}" srcOrd="0" destOrd="6" presId="urn:microsoft.com/office/officeart/2005/8/layout/hList1"/>
    <dgm:cxn modelId="{AD285E97-1F80-46BF-8374-D17B68585A2F}" type="presOf" srcId="{A2432864-74F4-4AB8-93AC-814F7D2AA563}" destId="{11FB7C73-6081-42C7-8E15-28075061167B}" srcOrd="0" destOrd="3" presId="urn:microsoft.com/office/officeart/2005/8/layout/hList1"/>
    <dgm:cxn modelId="{6E193F9F-F1B2-460F-AA70-BF17BA51F136}" type="presOf" srcId="{5A84CB22-7388-452C-B2C2-3ADA591C7866}" destId="{34083978-5BA0-40E3-AB18-2F3A89BB9529}" srcOrd="0" destOrd="6" presId="urn:microsoft.com/office/officeart/2005/8/layout/hList1"/>
    <dgm:cxn modelId="{DA73899F-E9B1-4A56-8CEC-354A5EBE55DD}" srcId="{984116C9-7CB8-4743-8FBA-68A8BA0D0389}" destId="{E5AEFF28-3079-459B-B941-24D47E549D6B}" srcOrd="13" destOrd="0" parTransId="{02CD0317-6619-49FE-9D44-626AA5425E01}" sibTransId="{B37566B5-6444-4759-8068-DE790526BCE1}"/>
    <dgm:cxn modelId="{3AADC9A2-333A-4F2C-9AC2-DF5F8D816D7B}" srcId="{4F795D33-588E-4F04-A4A9-549DB1C8E26C}" destId="{D46F2016-D563-4688-AD3C-EC79F38E6E36}" srcOrd="7" destOrd="0" parTransId="{D33CF876-77F7-4907-9790-D273BE6F1187}" sibTransId="{74E8BE12-5D27-457E-AD05-BA68FC8206DB}"/>
    <dgm:cxn modelId="{F7D4ACA6-23AC-4351-AC87-F2937D2082ED}" type="presOf" srcId="{36E1A3D7-5EBF-40B7-809C-3835A0830562}" destId="{11FB7C73-6081-42C7-8E15-28075061167B}" srcOrd="0" destOrd="8" presId="urn:microsoft.com/office/officeart/2005/8/layout/hList1"/>
    <dgm:cxn modelId="{D14CB9A6-D9A1-4556-A3BC-6CC1D6BE08F2}" type="presOf" srcId="{70B7D40E-3A6B-4EC9-B051-BF4EE68FDC6E}" destId="{0045AAE0-9BB3-4F66-A39D-FC0233DDC39E}" srcOrd="0" destOrd="14" presId="urn:microsoft.com/office/officeart/2005/8/layout/hList1"/>
    <dgm:cxn modelId="{286D82A9-A1DF-4D4A-B4AE-6D4E8590D9AB}" srcId="{4F795D33-588E-4F04-A4A9-549DB1C8E26C}" destId="{DF122FEB-A0DB-45D5-B946-A5A6B1E6C6FE}" srcOrd="3" destOrd="0" parTransId="{F8BAB821-F080-4C0D-9F80-74C2E1ABDC13}" sibTransId="{0658D2EE-1F29-42CB-BE16-651034B583EE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CD0588B2-8E97-4E3B-9065-47FB4F3CCEA9}" type="presOf" srcId="{0F8F350E-CCA2-44EF-95CA-1A4CFBB46E62}" destId="{0045AAE0-9BB3-4F66-A39D-FC0233DDC39E}" srcOrd="0" destOrd="8" presId="urn:microsoft.com/office/officeart/2005/8/layout/hList1"/>
    <dgm:cxn modelId="{6B238FB7-4E15-4BD7-ACEE-24531304F7E9}" type="presOf" srcId="{D7E5E389-7031-4D2C-9DA5-E762AE1C079F}" destId="{34083978-5BA0-40E3-AB18-2F3A89BB9529}" srcOrd="0" destOrd="1" presId="urn:microsoft.com/office/officeart/2005/8/layout/hList1"/>
    <dgm:cxn modelId="{4FA5F8B7-D09D-4651-9E9E-5B350E8EE838}" type="presOf" srcId="{0964CA3B-C740-4A4A-94C7-0963DE736D6F}" destId="{11FB7C73-6081-42C7-8E15-28075061167B}" srcOrd="0" destOrd="4" presId="urn:microsoft.com/office/officeart/2005/8/layout/hList1"/>
    <dgm:cxn modelId="{8837FDB8-E30C-41E4-8B01-88AB5EAC97C7}" srcId="{984116C9-7CB8-4743-8FBA-68A8BA0D0389}" destId="{2943107B-4C23-44B0-8D62-D0A3C5B2B9AF}" srcOrd="7" destOrd="0" parTransId="{62B147CC-AC23-4452-8B49-46960962E590}" sibTransId="{A4ACEAD1-DDAC-4ED8-9BBD-E1E66F4BC964}"/>
    <dgm:cxn modelId="{0341BFBF-7563-44C9-89C8-14E7EBBDDB72}" srcId="{930452E1-293A-4804-9AD2-E53B94608D56}" destId="{A0823B46-8F6B-473E-A9D8-56988A21EADF}" srcOrd="12" destOrd="0" parTransId="{C63DC8F7-8640-4F42-B4CF-F4F69A942FB5}" sibTransId="{A914E939-72F2-4141-9EE9-5F079A54F393}"/>
    <dgm:cxn modelId="{E020C3BF-FC84-450C-B172-41DE5BA2E63D}" type="presOf" srcId="{7FBC53DB-508F-47AA-B5E4-BE59017C10F6}" destId="{0045AAE0-9BB3-4F66-A39D-FC0233DDC39E}" srcOrd="0" destOrd="5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9CFB55CC-6D62-409C-B4F4-A7E5C5C6838C}" type="presOf" srcId="{8C296DBB-3FAD-403E-8ED0-5A96CA00AECA}" destId="{11FB7C73-6081-42C7-8E15-28075061167B}" srcOrd="0" destOrd="6" presId="urn:microsoft.com/office/officeart/2005/8/layout/hList1"/>
    <dgm:cxn modelId="{B6CB27D2-5FB0-4A44-BBD3-60EDC76335A8}" srcId="{984116C9-7CB8-4743-8FBA-68A8BA0D0389}" destId="{0F8F350E-CCA2-44EF-95CA-1A4CFBB46E62}" srcOrd="8" destOrd="0" parTransId="{E1CEB382-DEFE-4102-AE0B-BF019203AA01}" sibTransId="{41F0E9D4-AC65-4982-9F2D-2AFE8325DF58}"/>
    <dgm:cxn modelId="{2F2CAAD3-F794-44D1-BBDC-38035000B58D}" srcId="{984116C9-7CB8-4743-8FBA-68A8BA0D0389}" destId="{70B7D40E-3A6B-4EC9-B051-BF4EE68FDC6E}" srcOrd="14" destOrd="0" parTransId="{C3838F2C-F9B0-44B5-A887-CBCC49CE492B}" sibTransId="{8E08D9F5-5A2F-44FA-98DD-DF7BC75E2B55}"/>
    <dgm:cxn modelId="{F99F20D8-6D54-4AC9-82A8-BBD541793428}" type="presOf" srcId="{C773A5D6-E829-4D13-93C1-B4B9A8E5D351}" destId="{0045AAE0-9BB3-4F66-A39D-FC0233DDC39E}" srcOrd="0" destOrd="3" presId="urn:microsoft.com/office/officeart/2005/8/layout/hList1"/>
    <dgm:cxn modelId="{A93A09DB-61C1-4479-8173-67811D77CCB6}" type="presOf" srcId="{80C6B809-D5CD-439F-8319-F6CA8A8E91F1}" destId="{11FB7C73-6081-42C7-8E15-28075061167B}" srcOrd="0" destOrd="11" presId="urn:microsoft.com/office/officeart/2005/8/layout/hList1"/>
    <dgm:cxn modelId="{074522E2-7DEF-4F53-960B-E15F18358255}" type="presOf" srcId="{2943107B-4C23-44B0-8D62-D0A3C5B2B9AF}" destId="{0045AAE0-9BB3-4F66-A39D-FC0233DDC39E}" srcOrd="0" destOrd="7" presId="urn:microsoft.com/office/officeart/2005/8/layout/hList1"/>
    <dgm:cxn modelId="{DB34A5EB-B505-404E-8E77-DC53C4E9A63C}" srcId="{984116C9-7CB8-4743-8FBA-68A8BA0D0389}" destId="{EE7B0952-0A16-44BA-A43A-10A722A8CCEF}" srcOrd="16" destOrd="0" parTransId="{1E711C06-2663-4969-913B-004BF685446A}" sibTransId="{E14DB2AB-494F-459F-AFA1-7208B63E7A87}"/>
    <dgm:cxn modelId="{7B567AF0-9914-413C-A0EB-58B63730E316}" srcId="{930452E1-293A-4804-9AD2-E53B94608D56}" destId="{12F69077-5144-4B3B-9EC7-868CC66CA05D}" srcOrd="1" destOrd="0" parTransId="{07A8ACB0-A629-4C50-BF13-4880A3339140}" sibTransId="{600C5D03-3E94-4135-9683-765E77E1D926}"/>
    <dgm:cxn modelId="{FA48CDF7-D706-4736-96A3-20137C161B53}" srcId="{984116C9-7CB8-4743-8FBA-68A8BA0D0389}" destId="{7892CDD1-5AAA-498C-8D3A-E064EEF470E7}" srcOrd="6" destOrd="0" parTransId="{03B49C40-9628-4C61-A75C-B92539D19C5C}" sibTransId="{3979EAF0-8A8E-42C7-A042-7349349CE8C0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9720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Farmworkers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Maids and Housekeeping Cleaners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725374"/>
        <a:ext cx="2515341" cy="4348080"/>
      </dsp:txXfrm>
    </dsp:sp>
    <dsp:sp modelId="{1A385492-E76F-4B22-9064-58D648E04DA7}">
      <dsp:nvSpPr>
        <dsp:cNvPr id="0" name=""/>
        <dsp:cNvSpPr/>
      </dsp:nvSpPr>
      <dsp:spPr>
        <a:xfrm>
          <a:off x="287006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9720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Painters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Tellers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725374"/>
        <a:ext cx="2515341" cy="4348080"/>
      </dsp:txXfrm>
    </dsp:sp>
    <dsp:sp modelId="{528B556C-5429-4133-8BB3-15AEA9F447C7}">
      <dsp:nvSpPr>
        <dsp:cNvPr id="0" name=""/>
        <dsp:cNvSpPr/>
      </dsp:nvSpPr>
      <dsp:spPr>
        <a:xfrm>
          <a:off x="5737558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9720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Carpenters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Light Truck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Roofers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725374"/>
        <a:ext cx="2515341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0.11997</cdr:x>
      <cdr:y>0.64789</cdr:y>
    </cdr:from>
    <cdr:to>
      <cdr:x>0.43428</cdr:x>
      <cdr:y>0.9151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590F301-1B49-464F-55D9-C44C8E2A0823}"/>
            </a:ext>
          </a:extLst>
        </cdr:cNvPr>
        <cdr:cNvSpPr txBox="1"/>
      </cdr:nvSpPr>
      <cdr:spPr>
        <a:xfrm xmlns:a="http://schemas.openxmlformats.org/drawingml/2006/main">
          <a:off x="845854" y="3049465"/>
          <a:ext cx="2216049" cy="12577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3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St. Johns County experienced sharper home price increases during the mid-2000s boom than the state. The county median price peaked at $481,000 in 2006 (2023 $), compared to $376,000 statewide.</a:t>
          </a:r>
          <a:endParaRPr lang="en-US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0.35087</cdr:x>
      <cdr:y>0.20705</cdr:y>
    </cdr:from>
    <cdr:to>
      <cdr:x>0.58009</cdr:x>
      <cdr:y>0.3898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86AC9529-055F-88C0-A45B-13986FDB842D}"/>
            </a:ext>
          </a:extLst>
        </cdr:cNvPr>
        <cdr:cNvSpPr txBox="1"/>
      </cdr:nvSpPr>
      <cdr:spPr>
        <a:xfrm xmlns:a="http://schemas.openxmlformats.org/drawingml/2006/main">
          <a:off x="2473840" y="974550"/>
          <a:ext cx="1616093" cy="8601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6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County</a:t>
          </a:r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home prices fell during the recession, but still</a:t>
          </a:r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exceeded the state median by $70-125,000</a:t>
          </a:r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each year.</a:t>
          </a:r>
          <a:endParaRPr lang="en-US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0.69928</cdr:x>
      <cdr:y>0.56457</cdr:y>
    </cdr:from>
    <cdr:to>
      <cdr:x>0.95272</cdr:x>
      <cdr:y>0.77995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CA604FF3-92B9-50D3-FAA1-32AC7F45A0D6}"/>
            </a:ext>
          </a:extLst>
        </cdr:cNvPr>
        <cdr:cNvSpPr txBox="1"/>
      </cdr:nvSpPr>
      <cdr:spPr>
        <a:xfrm xmlns:a="http://schemas.openxmlformats.org/drawingml/2006/main">
          <a:off x="4930334" y="2657316"/>
          <a:ext cx="1786857" cy="10137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6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Median home prices have</a:t>
          </a:r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 surpassed their mid-2000s peak levels (county median $</a:t>
          </a:r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540</a:t>
          </a:r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,000 in Q1-2 2023, compared to $400,000 statewide).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0.47059</cdr:x>
      <cdr:y>0.37158</cdr:y>
    </cdr:from>
    <cdr:to>
      <cdr:x>0.65995</cdr:x>
      <cdr:y>0.44549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34893" y="1590675"/>
          <a:ext cx="1341882" cy="3164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0.46411</cdr:x>
      <cdr:y>0.3635</cdr:y>
    </cdr:from>
    <cdr:to>
      <cdr:x>0.64341</cdr:x>
      <cdr:y>0.41312</cdr:y>
    </cdr:to>
    <cdr:sp macro="" textlink="">
      <cdr:nvSpPr>
        <cdr:cNvPr id="6" name="TextBox 5"/>
        <cdr:cNvSpPr txBox="1"/>
      </cdr:nvSpPr>
      <cdr:spPr>
        <a:xfrm xmlns:a="http://schemas.openxmlformats.org/drawingml/2006/main" rot="20809302">
          <a:off x="3288994" y="1556079"/>
          <a:ext cx="1270627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+ 3,579 units</a:t>
          </a:r>
        </a:p>
      </cdr:txBody>
    </cdr:sp>
  </cdr:relSizeAnchor>
  <cdr:relSizeAnchor xmlns:cdr="http://schemas.openxmlformats.org/drawingml/2006/chartDrawing">
    <cdr:from>
      <cdr:x>0.47043</cdr:x>
      <cdr:y>0.66529</cdr:y>
    </cdr:from>
    <cdr:to>
      <cdr:x>0.65726</cdr:x>
      <cdr:y>0.73871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33750" y="2847975"/>
          <a:ext cx="1323975" cy="3143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0.48573</cdr:x>
      <cdr:y>0.6458</cdr:y>
    </cdr:from>
    <cdr:to>
      <cdr:x>0.63777</cdr:x>
      <cdr:y>0.6929</cdr:y>
    </cdr:to>
    <cdr:sp macro="" textlink="">
      <cdr:nvSpPr>
        <cdr:cNvPr id="10" name="TextBox 1"/>
        <cdr:cNvSpPr txBox="1"/>
      </cdr:nvSpPr>
      <cdr:spPr>
        <a:xfrm xmlns:a="http://schemas.openxmlformats.org/drawingml/2006/main" rot="810803">
          <a:off x="3442150" y="2764538"/>
          <a:ext cx="1077447" cy="2016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-3,948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St. Johns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June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A1C65C1-7D9B-BF6C-3A81-F5C42D83EB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2445E-C683-1CC3-EB11-E74F7BFF8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5648AE-EDA0-4841-9708-1459A7176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877479"/>
              </p:ext>
            </p:extLst>
          </p:nvPr>
        </p:nvGraphicFramePr>
        <p:xfrm>
          <a:off x="478537" y="961307"/>
          <a:ext cx="8016610" cy="478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36381" y="385524"/>
            <a:ext cx="8471237" cy="845374"/>
          </a:xfrm>
          <a:noFill/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St. Johns County home prices consistently exceed statewide prices. Even adjusted for inflation, the county median home price is well above its mid-2000s boom era peak.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405297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695" y="5873176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St. Johns County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&amp; Florida, 2003-2023 (2023$)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2324" y="1691255"/>
            <a:ext cx="9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Tw Cen MT" panose="020B0602020104020603" pitchFamily="34" charset="0"/>
              </a:rPr>
              <a:t>St. Johns County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965483" y="2611006"/>
            <a:ext cx="10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Florida</a:t>
            </a:r>
          </a:p>
        </p:txBody>
      </p: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281176"/>
              </p:ext>
            </p:extLst>
          </p:nvPr>
        </p:nvGraphicFramePr>
        <p:xfrm>
          <a:off x="142097" y="1358437"/>
          <a:ext cx="6420069" cy="414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6202" y="352680"/>
            <a:ext cx="8537912" cy="693056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The St. Johns-Putnam County region lost units renting for under $1,200 and gained units renting above $1,200 in the past decade (2022 $).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99" y="5730296"/>
            <a:ext cx="802691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(2021 $), St. Johns &amp; Putnam Counties, 2012 &amp; 2022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694" y="6088599"/>
            <a:ext cx="695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517342" y="1316633"/>
            <a:ext cx="2264410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3,600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4,000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St. Johns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9177844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413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3508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985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$34,100-$48,650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$912-$1,265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$54,560-$77,840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$1,460-$2,024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$81,840-$116,760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$39-$56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$2,190-$3,036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St. Johns and Putnam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Counties.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Survey. Values in red are not statistically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 significant.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Households by Tenure, Income as a Percentage of Area Median Income (AMI), and Cost Burden, St. Johns and Putnam Counties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08371D9-D473-FEF2-C065-93230D8A4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19" y="1056132"/>
            <a:ext cx="8862763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St. Johns County housing wage: $25.06/hour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$1,303/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St. Johns County, 2023: $21.15/hour. A full-time, year-round worker with this wage can afford $1,100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the Jacksonville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38940</TotalTime>
  <Words>898</Words>
  <Application>Microsoft Macintosh PowerPoint</Application>
  <PresentationFormat>On-screen Show (4:3)</PresentationFormat>
  <Paragraphs>121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St. Johns County home prices consistently exceed statewide prices. Even adjusted for inflation, the county median home price is well above its mid-2000s boom era peak.</vt:lpstr>
      <vt:lpstr>The St. Johns-Putnam County region lost units renting for under $1,200 and gained units renting above $1,200 in the past decade (2022 $).</vt:lpstr>
      <vt:lpstr>Affordable Housing Terminology</vt:lpstr>
      <vt:lpstr>2024 St. Johns County Income (% AMI) and Housing Cost Limits</vt:lpstr>
      <vt:lpstr>Very low-income homeowners make up the largest group of cost-burdened households in St. Johns and Putnam Counties.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255</cp:revision>
  <dcterms:created xsi:type="dcterms:W3CDTF">2021-07-20T20:40:42Z</dcterms:created>
  <dcterms:modified xsi:type="dcterms:W3CDTF">2024-06-28T21:05:30Z</dcterms:modified>
</cp:coreProperties>
</file>